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C9FE-098B-4157-B37B-C20651DE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BE2F5-E05E-48CB-96EF-0BA5FE99F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273C8-F780-43A7-A40C-3508C20C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34261-458A-4812-ABB0-FC2D7DC9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0664E-9CB5-4252-8D16-9DCFC51A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EDA1B-CF3B-4E10-AFF9-97BDF8B0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D31CB-A4B5-48F8-AD3E-A698EF485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8546D-6516-41B0-A768-4E56CD5E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CB4FD-36D2-4704-837F-6D0E2279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81B40-33D5-4ABF-B5E9-F82112D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4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D1DAA6-2A40-48CC-BA0C-0DDEE45A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4BD09-0BFC-4520-9E38-AD425ED7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83ADD-B805-470B-99CE-7F0DEAC6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F1144-91CB-4A8D-A61C-2F89AA27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553EC-1A17-43FE-B62E-B3C0EC41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7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FC33-0D55-458A-A5F8-2F1F66BE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2A9B7-4EC8-4E22-BCAC-682BB0B5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B2FED-A0A7-4073-8256-03678190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9FD3E-EEF5-46A8-ABA7-6E9178F1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E03DF-7902-4410-B5EA-1CF1FD83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8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A8A5C-0120-4EFA-AD75-8CC39FAE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C15C4-4306-4507-957F-9806A605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A2F07-FA80-4E68-A58E-DF303B8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1012D-7A71-4DEB-9BBC-4B526DE5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4B2FA-265E-404C-A077-BADC1EA0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483F8-2374-4693-BD57-E3DEBF8C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4527D-8F38-41F9-BFAA-7AFF929C2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921BE-C4D5-4292-B683-665B8A409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A2F6F-2479-43EA-AE35-95E365C4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5F2A0-A440-4614-909F-B3BA2DD8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D7B5A-A37A-4FCD-8EB9-4E5099DA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6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1DAD7-6177-42BC-88C2-B026BE65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9F0FC-F522-47F7-B4E0-08B1F04C8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3C6B8-2EEC-43C2-A43A-0014B9F4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A186E0-8746-4299-94C2-6121ACBFF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93EDF6-8ED2-42D8-9F5D-FE7DB7D52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A11F51-A372-4E8C-AF42-54EDA71C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4C5366-7AD7-43BE-BD6B-CA2E44A2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8DCEED-A696-48EF-8DE2-BB92DE6C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6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7CC4-E1BC-45F9-8B5C-46936A03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01934-EFA6-47F7-A62D-3B517A99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8EB94-AE84-4F9B-978C-3F391E2D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EAC2C-42B1-4B72-8BBF-28EEF40C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CB248D-9B35-4516-A6E0-F477F0FD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C678E-FF10-494D-806B-B93D8559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266F-51EE-415D-9502-61A00B8C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6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8855-52DB-4FEB-BC53-1511824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60E2F-4144-4BC7-973A-7F96BACD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47FB7-2EBC-4A9C-9370-ADA939A7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3580F-70DF-4195-B6FA-3ABC7066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4D8808-A04B-4147-92C0-0082111B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40862-A264-4A0E-A969-43D0CC94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5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47E09-CC27-43FF-97FE-E702F1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4762D1-5A7F-4E9C-AF69-EE62D7A6C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B3F9B-AAA6-4D43-99E1-3F11AC0B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57C64-AA63-4CE4-A19D-B8C4BBA2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C79BE-605A-47DE-BFF0-87CCB504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9E657-C922-45D7-B2CE-61F9B72E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6172B2-34B1-442F-A51C-3750EF9C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748DF-A7CB-4AEA-A230-4059C01F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E089B-436A-4F1B-B183-DCF6B4833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8CB0-ADEB-4FAF-A3C5-4F9D49DF49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D51E3-74AF-47CB-9792-FE0C59E5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ED44A-FDED-436F-89E8-C8CBD7A25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E1EC-5EB4-49F9-B5C1-42B784ECD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0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82C024-D10C-B050-9E4F-0A542082B9DC}"/>
              </a:ext>
            </a:extLst>
          </p:cNvPr>
          <p:cNvSpPr/>
          <p:nvPr/>
        </p:nvSpPr>
        <p:spPr>
          <a:xfrm>
            <a:off x="1386413" y="5398397"/>
            <a:ext cx="5290846" cy="12733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62C8B9-A869-8C8D-0789-1973C8523FE1}"/>
              </a:ext>
            </a:extLst>
          </p:cNvPr>
          <p:cNvSpPr/>
          <p:nvPr/>
        </p:nvSpPr>
        <p:spPr>
          <a:xfrm>
            <a:off x="5153654" y="234978"/>
            <a:ext cx="2054750" cy="4533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29B894-0830-07BD-06D2-C860BA7B3D72}"/>
              </a:ext>
            </a:extLst>
          </p:cNvPr>
          <p:cNvSpPr/>
          <p:nvPr/>
        </p:nvSpPr>
        <p:spPr>
          <a:xfrm>
            <a:off x="5415139" y="489881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Rental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3EE669-05D2-D521-27F5-ADCEDBCCEAAF}"/>
              </a:ext>
            </a:extLst>
          </p:cNvPr>
          <p:cNvSpPr/>
          <p:nvPr/>
        </p:nvSpPr>
        <p:spPr>
          <a:xfrm>
            <a:off x="5415139" y="1544966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Reservation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5C78FE-07BC-CB63-4045-BDF3055B862C}"/>
              </a:ext>
            </a:extLst>
          </p:cNvPr>
          <p:cNvSpPr/>
          <p:nvPr/>
        </p:nvSpPr>
        <p:spPr>
          <a:xfrm>
            <a:off x="5415138" y="2600051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Return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CC0EB2-5CC1-795F-8855-109234FE5416}"/>
              </a:ext>
            </a:extLst>
          </p:cNvPr>
          <p:cNvSpPr/>
          <p:nvPr/>
        </p:nvSpPr>
        <p:spPr>
          <a:xfrm>
            <a:off x="5415138" y="3651881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Purchase</a:t>
            </a:r>
          </a:p>
          <a:p>
            <a:pPr algn="ctr"/>
            <a:r>
              <a:rPr lang="en-US" altLang="ko-KR" sz="1600" dirty="0"/>
              <a:t>Request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462385-0D82-9705-025F-B57334E5668C}"/>
              </a:ext>
            </a:extLst>
          </p:cNvPr>
          <p:cNvSpPr/>
          <p:nvPr/>
        </p:nvSpPr>
        <p:spPr>
          <a:xfrm>
            <a:off x="1621269" y="5584665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Rental</a:t>
            </a:r>
          </a:p>
          <a:p>
            <a:pPr algn="ctr"/>
            <a:r>
              <a:rPr lang="en-US" altLang="ko-KR" sz="1600" dirty="0"/>
              <a:t>History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5B84D6-AB3E-54A2-D5DA-27E146AFB310}"/>
              </a:ext>
            </a:extLst>
          </p:cNvPr>
          <p:cNvSpPr/>
          <p:nvPr/>
        </p:nvSpPr>
        <p:spPr>
          <a:xfrm>
            <a:off x="3250370" y="5585268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Reservation</a:t>
            </a:r>
          </a:p>
          <a:p>
            <a:pPr algn="ctr"/>
            <a:r>
              <a:rPr lang="en-US" altLang="ko-KR" sz="1600" dirty="0"/>
              <a:t>List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086B03-8374-918F-607A-38714C78193C}"/>
              </a:ext>
            </a:extLst>
          </p:cNvPr>
          <p:cNvSpPr/>
          <p:nvPr/>
        </p:nvSpPr>
        <p:spPr>
          <a:xfrm>
            <a:off x="4879471" y="5584665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Purchase</a:t>
            </a:r>
          </a:p>
          <a:p>
            <a:pPr algn="ctr"/>
            <a:r>
              <a:rPr lang="en-US" altLang="ko-KR" sz="1600" dirty="0"/>
              <a:t>Request</a:t>
            </a:r>
          </a:p>
          <a:p>
            <a:pPr algn="ctr"/>
            <a:r>
              <a:rPr lang="en-US" altLang="ko-KR" sz="1600" dirty="0"/>
              <a:t>List</a:t>
            </a:r>
            <a:endParaRPr lang="ko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733CD8-A54B-13CD-756C-1753051A0161}"/>
              </a:ext>
            </a:extLst>
          </p:cNvPr>
          <p:cNvSpPr/>
          <p:nvPr/>
        </p:nvSpPr>
        <p:spPr>
          <a:xfrm>
            <a:off x="3122192" y="830046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</a:p>
          <a:p>
            <a:pPr algn="ctr"/>
            <a:r>
              <a:rPr lang="ko-KR" altLang="en-US" sz="1000" dirty="0"/>
              <a:t>사용자 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E54351-6105-BA62-32F0-8986069ECD26}"/>
              </a:ext>
            </a:extLst>
          </p:cNvPr>
          <p:cNvSpPr/>
          <p:nvPr/>
        </p:nvSpPr>
        <p:spPr>
          <a:xfrm>
            <a:off x="1386412" y="3883430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Book</a:t>
            </a:r>
          </a:p>
          <a:p>
            <a:pPr algn="ctr"/>
            <a:r>
              <a:rPr lang="ko-KR" altLang="en-US" sz="1000" dirty="0"/>
              <a:t>도서정보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FE0B7E-427D-5754-687C-CD79BA14FAF3}"/>
              </a:ext>
            </a:extLst>
          </p:cNvPr>
          <p:cNvSpPr/>
          <p:nvPr/>
        </p:nvSpPr>
        <p:spPr>
          <a:xfrm>
            <a:off x="3295930" y="3883430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Library</a:t>
            </a:r>
          </a:p>
          <a:p>
            <a:pPr algn="ctr"/>
            <a:r>
              <a:rPr lang="ko-KR" altLang="en-US" sz="1000" dirty="0"/>
              <a:t>재고</a:t>
            </a:r>
            <a:r>
              <a:rPr lang="en-US" altLang="ko-KR" sz="1000" dirty="0"/>
              <a:t>, </a:t>
            </a:r>
            <a:r>
              <a:rPr lang="ko-KR" altLang="en-US" sz="1000" dirty="0"/>
              <a:t>대여가능여부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예약가능여부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4DBA9-3AFC-A39B-F825-BFE2B387E9E3}"/>
              </a:ext>
            </a:extLst>
          </p:cNvPr>
          <p:cNvSpPr/>
          <p:nvPr/>
        </p:nvSpPr>
        <p:spPr>
          <a:xfrm>
            <a:off x="3122192" y="1885131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Admin</a:t>
            </a:r>
          </a:p>
          <a:p>
            <a:pPr algn="ctr"/>
            <a:r>
              <a:rPr lang="ko-KR" altLang="en-US" sz="1000" dirty="0"/>
              <a:t>관리직원</a:t>
            </a:r>
            <a:endParaRPr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3C34FA-D11C-E1D9-0454-AEA6E72AB3EA}"/>
              </a:ext>
            </a:extLst>
          </p:cNvPr>
          <p:cNvSpPr/>
          <p:nvPr/>
        </p:nvSpPr>
        <p:spPr>
          <a:xfrm>
            <a:off x="1212673" y="1420106"/>
            <a:ext cx="1553029" cy="885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Member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추상클래스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BB602A4-A8FB-80DD-3463-F895F1BEF040}"/>
              </a:ext>
            </a:extLst>
          </p:cNvPr>
          <p:cNvGrpSpPr/>
          <p:nvPr/>
        </p:nvGrpSpPr>
        <p:grpSpPr>
          <a:xfrm>
            <a:off x="7770093" y="1565364"/>
            <a:ext cx="3418207" cy="3040743"/>
            <a:chOff x="1345468" y="3576562"/>
            <a:chExt cx="3418207" cy="304074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74A806-6B54-9DDC-BB8A-DF0045CF1303}"/>
                </a:ext>
              </a:extLst>
            </p:cNvPr>
            <p:cNvSpPr/>
            <p:nvPr/>
          </p:nvSpPr>
          <p:spPr>
            <a:xfrm>
              <a:off x="1345468" y="4643361"/>
              <a:ext cx="1553029" cy="8853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UserMenu</a:t>
              </a:r>
              <a:endParaRPr lang="en-US" altLang="ko-KR" sz="1600" dirty="0"/>
            </a:p>
            <a:p>
              <a:pPr algn="ctr"/>
              <a:r>
                <a:rPr lang="ko-KR" altLang="en-US" sz="1000" dirty="0"/>
                <a:t>회원가입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로그인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9CA5729-985E-D1B4-C736-7F5D4AEDE2A7}"/>
                </a:ext>
              </a:extLst>
            </p:cNvPr>
            <p:cNvSpPr/>
            <p:nvPr/>
          </p:nvSpPr>
          <p:spPr>
            <a:xfrm>
              <a:off x="2316806" y="3576562"/>
              <a:ext cx="1553029" cy="8853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Main</a:t>
              </a:r>
            </a:p>
            <a:p>
              <a:pPr algn="ctr"/>
              <a:r>
                <a:rPr lang="ko-KR" altLang="en-US" sz="1000" dirty="0"/>
                <a:t>시스템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4DE445A-3DAC-1F1D-561F-409984950EE3}"/>
                </a:ext>
              </a:extLst>
            </p:cNvPr>
            <p:cNvGrpSpPr/>
            <p:nvPr/>
          </p:nvGrpSpPr>
          <p:grpSpPr>
            <a:xfrm>
              <a:off x="3203191" y="4643361"/>
              <a:ext cx="1560484" cy="1973944"/>
              <a:chOff x="3138670" y="3494313"/>
              <a:chExt cx="1560484" cy="197394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4C9AACB-3C58-11FE-43ED-537379BA8AC7}"/>
                  </a:ext>
                </a:extLst>
              </p:cNvPr>
              <p:cNvSpPr/>
              <p:nvPr/>
            </p:nvSpPr>
            <p:spPr>
              <a:xfrm>
                <a:off x="3138670" y="3494313"/>
                <a:ext cx="1553029" cy="8853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/>
                  <a:t>AdminMenu</a:t>
                </a:r>
                <a:endParaRPr lang="en-US" altLang="ko-KR" sz="1600" dirty="0"/>
              </a:p>
              <a:p>
                <a:pPr algn="ctr"/>
                <a:r>
                  <a:rPr lang="en-US" altLang="ko-KR" sz="1000" dirty="0"/>
                  <a:t>(</a:t>
                </a:r>
                <a:r>
                  <a:rPr lang="ko-KR" altLang="en-US" sz="1000" dirty="0"/>
                  <a:t>추상클래스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8860ED8-3904-D16B-77B2-428C8D912FB7}"/>
                  </a:ext>
                </a:extLst>
              </p:cNvPr>
              <p:cNvSpPr/>
              <p:nvPr/>
            </p:nvSpPr>
            <p:spPr>
              <a:xfrm>
                <a:off x="3138670" y="4582885"/>
                <a:ext cx="764880" cy="8853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User</a:t>
                </a:r>
                <a:br>
                  <a:rPr lang="en-US" altLang="ko-KR" sz="1600" dirty="0"/>
                </a:br>
                <a:r>
                  <a:rPr lang="en-US" altLang="ko-KR" sz="1000" dirty="0"/>
                  <a:t>Manage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66B3A02-C53F-DCB2-6C58-81041E8C9C46}"/>
                  </a:ext>
                </a:extLst>
              </p:cNvPr>
              <p:cNvSpPr/>
              <p:nvPr/>
            </p:nvSpPr>
            <p:spPr>
              <a:xfrm>
                <a:off x="3934274" y="4582885"/>
                <a:ext cx="764880" cy="8853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Book</a:t>
                </a:r>
              </a:p>
              <a:p>
                <a:pPr algn="ctr"/>
                <a:r>
                  <a:rPr lang="en-US" altLang="ko-KR" sz="1000" dirty="0"/>
                  <a:t>Manage</a:t>
                </a: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0D51735D-6F73-9D01-573A-901643F34784}"/>
                  </a:ext>
                </a:extLst>
              </p:cNvPr>
              <p:cNvCxnSpPr>
                <a:stCxn id="55" idx="2"/>
                <a:endCxn id="56" idx="0"/>
              </p:cNvCxnSpPr>
              <p:nvPr/>
            </p:nvCxnSpPr>
            <p:spPr>
              <a:xfrm flipH="1">
                <a:off x="3521110" y="4379685"/>
                <a:ext cx="394075" cy="203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1863E7-0FDF-90FF-6CBF-4071A34EBEF3}"/>
                  </a:ext>
                </a:extLst>
              </p:cNvPr>
              <p:cNvCxnSpPr>
                <a:cxnSpLocks/>
                <a:stCxn id="55" idx="2"/>
                <a:endCxn id="57" idx="0"/>
              </p:cNvCxnSpPr>
              <p:nvPr/>
            </p:nvCxnSpPr>
            <p:spPr>
              <a:xfrm>
                <a:off x="3915185" y="4379685"/>
                <a:ext cx="401529" cy="203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73BEB-CD04-7FA7-805E-07715B4921B4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2121983" y="4461934"/>
              <a:ext cx="971337" cy="18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D7CA75E-B355-66E5-DF2B-2E95A5770003}"/>
                </a:ext>
              </a:extLst>
            </p:cNvPr>
            <p:cNvCxnSpPr>
              <a:stCxn id="51" idx="2"/>
              <a:endCxn id="55" idx="0"/>
            </p:cNvCxnSpPr>
            <p:nvPr/>
          </p:nvCxnSpPr>
          <p:spPr>
            <a:xfrm>
              <a:off x="3093321" y="4461934"/>
              <a:ext cx="886385" cy="18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D7D95F-7713-5077-DDCC-C6C0B79095D7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2765702" y="1862792"/>
            <a:ext cx="356490" cy="4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5FDF6C8-F770-E813-FA7F-09F39ECBA991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2765702" y="1272732"/>
            <a:ext cx="356490" cy="59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CED5AFF-EBAD-00C0-FC24-7B1229BE7A6F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2939441" y="4326116"/>
            <a:ext cx="35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2028EA-8FF8-41B3-9C17-AB0CEC590B52}"/>
              </a:ext>
            </a:extLst>
          </p:cNvPr>
          <p:cNvCxnSpPr>
            <a:stCxn id="44" idx="3"/>
            <a:endCxn id="14" idx="1"/>
          </p:cNvCxnSpPr>
          <p:nvPr/>
        </p:nvCxnSpPr>
        <p:spPr>
          <a:xfrm flipV="1">
            <a:off x="4675221" y="932567"/>
            <a:ext cx="739918" cy="34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CD19F5-96E5-4611-8050-27BAEEFD1DF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75221" y="1272732"/>
            <a:ext cx="739917" cy="7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C20CC4-BABD-4BE4-8B9C-B05DE833E42B}"/>
              </a:ext>
            </a:extLst>
          </p:cNvPr>
          <p:cNvCxnSpPr>
            <a:stCxn id="44" idx="3"/>
            <a:endCxn id="34" idx="1"/>
          </p:cNvCxnSpPr>
          <p:nvPr/>
        </p:nvCxnSpPr>
        <p:spPr>
          <a:xfrm>
            <a:off x="4675221" y="1272732"/>
            <a:ext cx="739917" cy="177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9FF64A-9888-46E6-AB37-7C5314B5B210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>
            <a:off x="4675221" y="1272732"/>
            <a:ext cx="739917" cy="28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016A60-F1A1-424D-B195-460EE70C5EC0}"/>
              </a:ext>
            </a:extLst>
          </p:cNvPr>
          <p:cNvCxnSpPr>
            <a:stCxn id="46" idx="2"/>
            <a:endCxn id="38" idx="0"/>
          </p:cNvCxnSpPr>
          <p:nvPr/>
        </p:nvCxnSpPr>
        <p:spPr>
          <a:xfrm flipH="1">
            <a:off x="2397784" y="4768802"/>
            <a:ext cx="1674661" cy="8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BADEB6-523C-4C27-83D0-84CC53570279}"/>
              </a:ext>
            </a:extLst>
          </p:cNvPr>
          <p:cNvCxnSpPr>
            <a:stCxn id="46" idx="2"/>
            <a:endCxn id="40" idx="0"/>
          </p:cNvCxnSpPr>
          <p:nvPr/>
        </p:nvCxnSpPr>
        <p:spPr>
          <a:xfrm flipH="1">
            <a:off x="4026885" y="4768802"/>
            <a:ext cx="45560" cy="81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61B450-4EB5-44F4-AC76-06400FB20A1A}"/>
              </a:ext>
            </a:extLst>
          </p:cNvPr>
          <p:cNvCxnSpPr>
            <a:stCxn id="46" idx="2"/>
            <a:endCxn id="43" idx="0"/>
          </p:cNvCxnSpPr>
          <p:nvPr/>
        </p:nvCxnSpPr>
        <p:spPr>
          <a:xfrm>
            <a:off x="4072445" y="4768802"/>
            <a:ext cx="1583541" cy="8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9036DC4-AA95-42BB-AD9F-3FCAF4BD7C4B}"/>
              </a:ext>
            </a:extLst>
          </p:cNvPr>
          <p:cNvCxnSpPr>
            <a:stCxn id="47" idx="2"/>
            <a:endCxn id="55" idx="1"/>
          </p:cNvCxnSpPr>
          <p:nvPr/>
        </p:nvCxnSpPr>
        <p:spPr>
          <a:xfrm rot="16200000" flipH="1">
            <a:off x="6611088" y="58121"/>
            <a:ext cx="304346" cy="5729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E3F6711-402B-4B57-9DA5-3548F1F17AF4}"/>
              </a:ext>
            </a:extLst>
          </p:cNvPr>
          <p:cNvCxnSpPr>
            <a:stCxn id="50" idx="0"/>
            <a:endCxn id="44" idx="0"/>
          </p:cNvCxnSpPr>
          <p:nvPr/>
        </p:nvCxnSpPr>
        <p:spPr>
          <a:xfrm rot="16200000" flipV="1">
            <a:off x="5321600" y="-592846"/>
            <a:ext cx="1802117" cy="4647901"/>
          </a:xfrm>
          <a:prstGeom prst="bentConnector3">
            <a:avLst>
              <a:gd name="adj1" fmla="val 11268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B3FD12D-E6F5-41D5-B7DE-E7A71A222071}"/>
              </a:ext>
            </a:extLst>
          </p:cNvPr>
          <p:cNvCxnSpPr>
            <a:stCxn id="44" idx="3"/>
            <a:endCxn id="56" idx="1"/>
          </p:cNvCxnSpPr>
          <p:nvPr/>
        </p:nvCxnSpPr>
        <p:spPr>
          <a:xfrm>
            <a:off x="4675221" y="1272732"/>
            <a:ext cx="4952595" cy="2890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18BAA24E-B5F7-4B1A-A3E7-3A67F317C44D}"/>
              </a:ext>
            </a:extLst>
          </p:cNvPr>
          <p:cNvCxnSpPr>
            <a:endCxn id="57" idx="2"/>
          </p:cNvCxnSpPr>
          <p:nvPr/>
        </p:nvCxnSpPr>
        <p:spPr>
          <a:xfrm flipV="1">
            <a:off x="3174298" y="4606107"/>
            <a:ext cx="7631562" cy="1193802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BE6BF00-A471-4881-A1A1-10850B691529}"/>
              </a:ext>
            </a:extLst>
          </p:cNvPr>
          <p:cNvCxnSpPr>
            <a:endCxn id="57" idx="2"/>
          </p:cNvCxnSpPr>
          <p:nvPr/>
        </p:nvCxnSpPr>
        <p:spPr>
          <a:xfrm flipV="1">
            <a:off x="4803399" y="4606107"/>
            <a:ext cx="6002461" cy="157262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969A361A-2DDC-43D5-9D22-E9EB3FE1E58A}"/>
              </a:ext>
            </a:extLst>
          </p:cNvPr>
          <p:cNvCxnSpPr>
            <a:stCxn id="43" idx="3"/>
            <a:endCxn id="57" idx="2"/>
          </p:cNvCxnSpPr>
          <p:nvPr/>
        </p:nvCxnSpPr>
        <p:spPr>
          <a:xfrm flipV="1">
            <a:off x="6432500" y="4606107"/>
            <a:ext cx="4373360" cy="142124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선우</dc:creator>
  <cp:lastModifiedBy>박 선우</cp:lastModifiedBy>
  <cp:revision>14</cp:revision>
  <dcterms:created xsi:type="dcterms:W3CDTF">2023-09-04T11:28:58Z</dcterms:created>
  <dcterms:modified xsi:type="dcterms:W3CDTF">2023-09-06T13:20:29Z</dcterms:modified>
</cp:coreProperties>
</file>