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 varScale="1">
        <p:scale>
          <a:sx n="76" d="100"/>
          <a:sy n="76" d="100"/>
        </p:scale>
        <p:origin x="3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BC9FE-098B-4157-B37B-C20651DEA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ABE2F5-E05E-48CB-96EF-0BA5FE99F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5273C8-F780-43A7-A40C-3508C20C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8CB0-ADEB-4FAF-A3C5-4F9D49DF492E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34261-458A-4812-ABB0-FC2D7DC9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80664E-9CB5-4252-8D16-9DCFC51A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E1EC-5EB4-49F9-B5C1-42B784ECD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6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EDA1B-CF3B-4E10-AFF9-97BDF8B0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1D31CB-A4B5-48F8-AD3E-A698EF485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88546D-6516-41B0-A768-4E56CD5E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8CB0-ADEB-4FAF-A3C5-4F9D49DF492E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7CB4FD-36D2-4704-837F-6D0E2279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581B40-33D5-4ABF-B5E9-F82112D4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E1EC-5EB4-49F9-B5C1-42B784ECD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64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D1DAA6-2A40-48CC-BA0C-0DDEE45A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74BD09-0BFC-4520-9E38-AD425ED71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83ADD-B805-470B-99CE-7F0DEAC6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8CB0-ADEB-4FAF-A3C5-4F9D49DF492E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BF1144-91CB-4A8D-A61C-2F89AA27E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7553EC-1A17-43FE-B62E-B3C0EC41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E1EC-5EB4-49F9-B5C1-42B784ECD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87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FFC33-0D55-458A-A5F8-2F1F66BE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2A9B7-4EC8-4E22-BCAC-682BB0B56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CB2FED-A0A7-4073-8256-03678190F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8CB0-ADEB-4FAF-A3C5-4F9D49DF492E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39FD3E-EEF5-46A8-ABA7-6E9178F1E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4E03DF-7902-4410-B5EA-1CF1FD83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E1EC-5EB4-49F9-B5C1-42B784ECD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98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A8A5C-0120-4EFA-AD75-8CC39FAE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C15C4-4306-4507-957F-9806A605B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A2F07-FA80-4E68-A58E-DF303B89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8CB0-ADEB-4FAF-A3C5-4F9D49DF492E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51012D-7A71-4DEB-9BBC-4B526DE5C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F4B2FA-265E-404C-A077-BADC1EA0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E1EC-5EB4-49F9-B5C1-42B784ECD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02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483F8-2374-4693-BD57-E3DEBF8C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4527D-8F38-41F9-BFAA-7AFF929C2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7921BE-C4D5-4292-B683-665B8A409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DA2F6F-2479-43EA-AE35-95E365C4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8CB0-ADEB-4FAF-A3C5-4F9D49DF492E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C5F2A0-A440-4614-909F-B3BA2DD84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ED7B5A-A37A-4FCD-8EB9-4E5099DA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E1EC-5EB4-49F9-B5C1-42B784ECD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96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1DAD7-6177-42BC-88C2-B026BE65D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B9F0FC-F522-47F7-B4E0-08B1F04C8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53C6B8-2EEC-43C2-A43A-0014B9F44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A186E0-8746-4299-94C2-6121ACBFF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93EDF6-8ED2-42D8-9F5D-FE7DB7D52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A11F51-A372-4E8C-AF42-54EDA71C6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8CB0-ADEB-4FAF-A3C5-4F9D49DF492E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4C5366-7AD7-43BE-BD6B-CA2E44A29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8DCEED-A696-48EF-8DE2-BB92DE6C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E1EC-5EB4-49F9-B5C1-42B784ECD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06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07CC4-E1BC-45F9-8B5C-46936A03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201934-EFA6-47F7-A62D-3B517A99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8CB0-ADEB-4FAF-A3C5-4F9D49DF492E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E8EB94-AE84-4F9B-978C-3F391E2D1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0EAC2C-42B1-4B72-8BBF-28EEF40C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E1EC-5EB4-49F9-B5C1-42B784ECD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15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CB248D-9B35-4516-A6E0-F477F0FD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8CB0-ADEB-4FAF-A3C5-4F9D49DF492E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DC678E-FF10-494D-806B-B93D8559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266F-51EE-415D-9502-61A00B8C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E1EC-5EB4-49F9-B5C1-42B784ECD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6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E8855-52DB-4FEB-BC53-15118244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60E2F-4144-4BC7-973A-7F96BACD2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E47FB7-2EBC-4A9C-9370-ADA939A7A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E3580F-70DF-4195-B6FA-3ABC7066E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8CB0-ADEB-4FAF-A3C5-4F9D49DF492E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4D8808-A04B-4147-92C0-0082111B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540862-A264-4A0E-A969-43D0CC94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E1EC-5EB4-49F9-B5C1-42B784ECD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65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47E09-CC27-43FF-97FE-E702F17F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4762D1-5A7F-4E9C-AF69-EE62D7A6C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BB3F9B-AAA6-4D43-99E1-3F11AC0BE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57C64-AA63-4CE4-A19D-B8C4BBA2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8CB0-ADEB-4FAF-A3C5-4F9D49DF492E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7C79BE-605A-47DE-BFF0-87CCB504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B9E657-C922-45D7-B2CE-61F9B72E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E1EC-5EB4-49F9-B5C1-42B784ECD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2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6172B2-34B1-442F-A51C-3750EF9C0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0748DF-A7CB-4AEA-A230-4059C01F4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E089B-436A-4F1B-B183-DCF6B4833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B8CB0-ADEB-4FAF-A3C5-4F9D49DF492E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ED51E3-74AF-47CB-9792-FE0C59E56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ED44A-FDED-436F-89E8-C8CBD7A25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3E1EC-5EB4-49F9-B5C1-42B784ECD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20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A82C024-D10C-B050-9E4F-0A542082B9DC}"/>
              </a:ext>
            </a:extLst>
          </p:cNvPr>
          <p:cNvSpPr/>
          <p:nvPr/>
        </p:nvSpPr>
        <p:spPr>
          <a:xfrm>
            <a:off x="292100" y="4138989"/>
            <a:ext cx="5290846" cy="12733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62C8B9-A869-8C8D-0789-1973C8523FE1}"/>
              </a:ext>
            </a:extLst>
          </p:cNvPr>
          <p:cNvSpPr/>
          <p:nvPr/>
        </p:nvSpPr>
        <p:spPr>
          <a:xfrm>
            <a:off x="6046567" y="450850"/>
            <a:ext cx="2054750" cy="453382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29B894-0830-07BD-06D2-C860BA7B3D72}"/>
              </a:ext>
            </a:extLst>
          </p:cNvPr>
          <p:cNvSpPr/>
          <p:nvPr/>
        </p:nvSpPr>
        <p:spPr>
          <a:xfrm>
            <a:off x="6308052" y="705753"/>
            <a:ext cx="1553029" cy="885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Rental</a:t>
            </a:r>
            <a:endParaRPr lang="ko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83EE669-05D2-D521-27F5-ADCEDBCCEAAF}"/>
              </a:ext>
            </a:extLst>
          </p:cNvPr>
          <p:cNvSpPr/>
          <p:nvPr/>
        </p:nvSpPr>
        <p:spPr>
          <a:xfrm>
            <a:off x="6308052" y="1760838"/>
            <a:ext cx="1553029" cy="885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Reservation</a:t>
            </a:r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45C78FE-07BC-CB63-4045-BDF3055B862C}"/>
              </a:ext>
            </a:extLst>
          </p:cNvPr>
          <p:cNvSpPr/>
          <p:nvPr/>
        </p:nvSpPr>
        <p:spPr>
          <a:xfrm>
            <a:off x="6308051" y="2815923"/>
            <a:ext cx="1553029" cy="885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Return</a:t>
            </a:r>
            <a:endParaRPr lang="ko-KR" altLang="en-US" sz="1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CC0EB2-5CC1-795F-8855-109234FE5416}"/>
              </a:ext>
            </a:extLst>
          </p:cNvPr>
          <p:cNvSpPr/>
          <p:nvPr/>
        </p:nvSpPr>
        <p:spPr>
          <a:xfrm>
            <a:off x="6308051" y="3867753"/>
            <a:ext cx="1553029" cy="885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Purchase</a:t>
            </a:r>
          </a:p>
          <a:p>
            <a:pPr algn="ctr"/>
            <a:r>
              <a:rPr lang="en-US" altLang="ko-KR" sz="1600" dirty="0"/>
              <a:t>Request</a:t>
            </a:r>
            <a:endParaRPr lang="ko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462385-0D82-9705-025F-B57334E5668C}"/>
              </a:ext>
            </a:extLst>
          </p:cNvPr>
          <p:cNvSpPr/>
          <p:nvPr/>
        </p:nvSpPr>
        <p:spPr>
          <a:xfrm>
            <a:off x="526956" y="4325257"/>
            <a:ext cx="1553029" cy="885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Rental</a:t>
            </a:r>
          </a:p>
          <a:p>
            <a:pPr algn="ctr"/>
            <a:r>
              <a:rPr lang="en-US" altLang="ko-KR" sz="1600" dirty="0"/>
              <a:t>History</a:t>
            </a:r>
            <a:endParaRPr lang="ko-KR" altLang="en-US" sz="16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95B84D6-AB3E-54A2-D5DA-27E146AFB310}"/>
              </a:ext>
            </a:extLst>
          </p:cNvPr>
          <p:cNvSpPr/>
          <p:nvPr/>
        </p:nvSpPr>
        <p:spPr>
          <a:xfrm>
            <a:off x="2156057" y="4325860"/>
            <a:ext cx="1553029" cy="885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Reservation</a:t>
            </a:r>
          </a:p>
          <a:p>
            <a:pPr algn="ctr"/>
            <a:r>
              <a:rPr lang="en-US" altLang="ko-KR" sz="1600" dirty="0"/>
              <a:t>List</a:t>
            </a:r>
            <a:endParaRPr lang="ko-KR" altLang="en-US" sz="16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4086B03-8374-918F-607A-38714C78193C}"/>
              </a:ext>
            </a:extLst>
          </p:cNvPr>
          <p:cNvSpPr/>
          <p:nvPr/>
        </p:nvSpPr>
        <p:spPr>
          <a:xfrm>
            <a:off x="3785158" y="4325257"/>
            <a:ext cx="1553029" cy="885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Purchase</a:t>
            </a:r>
          </a:p>
          <a:p>
            <a:pPr algn="ctr"/>
            <a:r>
              <a:rPr lang="en-US" altLang="ko-KR" sz="1600" dirty="0"/>
              <a:t>Request</a:t>
            </a:r>
          </a:p>
          <a:p>
            <a:pPr algn="ctr"/>
            <a:r>
              <a:rPr lang="en-US" altLang="ko-KR" sz="1600" dirty="0"/>
              <a:t>List</a:t>
            </a:r>
            <a:endParaRPr lang="ko-KR" altLang="en-US" sz="16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4733CD8-A54B-13CD-756C-1753051A0161}"/>
              </a:ext>
            </a:extLst>
          </p:cNvPr>
          <p:cNvSpPr/>
          <p:nvPr/>
        </p:nvSpPr>
        <p:spPr>
          <a:xfrm>
            <a:off x="4232055" y="1760838"/>
            <a:ext cx="1553029" cy="885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User</a:t>
            </a:r>
          </a:p>
          <a:p>
            <a:pPr algn="ctr"/>
            <a:r>
              <a:rPr lang="ko-KR" altLang="en-US" sz="1000" dirty="0"/>
              <a:t>사용자 정보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EE54351-6105-BA62-32F0-8986069ECD26}"/>
              </a:ext>
            </a:extLst>
          </p:cNvPr>
          <p:cNvSpPr/>
          <p:nvPr/>
        </p:nvSpPr>
        <p:spPr>
          <a:xfrm>
            <a:off x="6834728" y="5583768"/>
            <a:ext cx="1553029" cy="885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Book</a:t>
            </a:r>
          </a:p>
          <a:p>
            <a:pPr algn="ctr"/>
            <a:r>
              <a:rPr lang="ko-KR" altLang="en-US" sz="1000" dirty="0"/>
              <a:t>도서정보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2FE0B7E-427D-5754-687C-CD79BA14FAF3}"/>
              </a:ext>
            </a:extLst>
          </p:cNvPr>
          <p:cNvSpPr/>
          <p:nvPr/>
        </p:nvSpPr>
        <p:spPr>
          <a:xfrm>
            <a:off x="8744246" y="5583768"/>
            <a:ext cx="1553029" cy="885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Library</a:t>
            </a:r>
          </a:p>
          <a:p>
            <a:pPr algn="ctr"/>
            <a:r>
              <a:rPr lang="ko-KR" altLang="en-US" sz="1000" dirty="0"/>
              <a:t>재고</a:t>
            </a:r>
            <a:r>
              <a:rPr lang="en-US" altLang="ko-KR" sz="1000" dirty="0"/>
              <a:t>, </a:t>
            </a:r>
            <a:r>
              <a:rPr lang="ko-KR" altLang="en-US" sz="1000" dirty="0"/>
              <a:t>대여가능여부</a:t>
            </a:r>
            <a:endParaRPr lang="en-US" altLang="ko-KR" sz="1000" dirty="0"/>
          </a:p>
          <a:p>
            <a:pPr algn="ctr"/>
            <a:r>
              <a:rPr lang="ko-KR" altLang="en-US" sz="1000" dirty="0"/>
              <a:t>예약가능여부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BD4DBA9-3AFC-A39B-F825-BFE2B387E9E3}"/>
              </a:ext>
            </a:extLst>
          </p:cNvPr>
          <p:cNvSpPr/>
          <p:nvPr/>
        </p:nvSpPr>
        <p:spPr>
          <a:xfrm>
            <a:off x="2156057" y="3043009"/>
            <a:ext cx="1553029" cy="885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Admin</a:t>
            </a:r>
          </a:p>
          <a:p>
            <a:pPr algn="ctr"/>
            <a:r>
              <a:rPr lang="ko-KR" altLang="en-US" sz="1000" dirty="0"/>
              <a:t>관리직원</a:t>
            </a:r>
            <a:endParaRPr lang="en-US" altLang="ko-KR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93C34FA-D11C-E1D9-0454-AEA6E72AB3EA}"/>
              </a:ext>
            </a:extLst>
          </p:cNvPr>
          <p:cNvSpPr/>
          <p:nvPr/>
        </p:nvSpPr>
        <p:spPr>
          <a:xfrm>
            <a:off x="2156057" y="1761064"/>
            <a:ext cx="1553029" cy="885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Member</a:t>
            </a:r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추상클래스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BB602A4-A8FB-80DD-3463-F895F1BEF040}"/>
              </a:ext>
            </a:extLst>
          </p:cNvPr>
          <p:cNvGrpSpPr/>
          <p:nvPr/>
        </p:nvGrpSpPr>
        <p:grpSpPr>
          <a:xfrm>
            <a:off x="8384047" y="1324350"/>
            <a:ext cx="3418207" cy="3040743"/>
            <a:chOff x="1345468" y="3576562"/>
            <a:chExt cx="3418207" cy="304074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874A806-6B54-9DDC-BB8A-DF0045CF1303}"/>
                </a:ext>
              </a:extLst>
            </p:cNvPr>
            <p:cNvSpPr/>
            <p:nvPr/>
          </p:nvSpPr>
          <p:spPr>
            <a:xfrm>
              <a:off x="1345468" y="4643361"/>
              <a:ext cx="1553029" cy="8853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Auth</a:t>
              </a:r>
            </a:p>
            <a:p>
              <a:pPr algn="ctr"/>
              <a:r>
                <a:rPr lang="ko-KR" altLang="en-US" sz="1000" dirty="0"/>
                <a:t>회원가입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로그인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9CA5729-985E-D1B4-C736-7F5D4AEDE2A7}"/>
                </a:ext>
              </a:extLst>
            </p:cNvPr>
            <p:cNvSpPr/>
            <p:nvPr/>
          </p:nvSpPr>
          <p:spPr>
            <a:xfrm>
              <a:off x="2316806" y="3576562"/>
              <a:ext cx="1553029" cy="8853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Main</a:t>
              </a:r>
            </a:p>
            <a:p>
              <a:pPr algn="ctr"/>
              <a:r>
                <a:rPr lang="ko-KR" altLang="en-US" sz="1000" dirty="0"/>
                <a:t>시스템</a:t>
              </a: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4DE445A-3DAC-1F1D-561F-409984950EE3}"/>
                </a:ext>
              </a:extLst>
            </p:cNvPr>
            <p:cNvGrpSpPr/>
            <p:nvPr/>
          </p:nvGrpSpPr>
          <p:grpSpPr>
            <a:xfrm>
              <a:off x="3203191" y="4643361"/>
              <a:ext cx="1560484" cy="1973944"/>
              <a:chOff x="3138670" y="3494313"/>
              <a:chExt cx="1560484" cy="1973944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14C9AACB-3C58-11FE-43ED-537379BA8AC7}"/>
                  </a:ext>
                </a:extLst>
              </p:cNvPr>
              <p:cNvSpPr/>
              <p:nvPr/>
            </p:nvSpPr>
            <p:spPr>
              <a:xfrm>
                <a:off x="3138670" y="3494313"/>
                <a:ext cx="1553029" cy="88537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Management</a:t>
                </a:r>
              </a:p>
              <a:p>
                <a:pPr algn="ctr"/>
                <a:r>
                  <a:rPr lang="en-US" altLang="ko-KR" sz="1000" dirty="0"/>
                  <a:t>(</a:t>
                </a:r>
                <a:r>
                  <a:rPr lang="ko-KR" altLang="en-US" sz="1000" dirty="0"/>
                  <a:t>추상클래스</a:t>
                </a:r>
                <a:r>
                  <a:rPr lang="en-US" altLang="ko-KR" sz="1000" dirty="0"/>
                  <a:t>)</a:t>
                </a:r>
                <a:endParaRPr lang="ko-KR" altLang="en-US" sz="1000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A8860ED8-3904-D16B-77B2-428C8D912FB7}"/>
                  </a:ext>
                </a:extLst>
              </p:cNvPr>
              <p:cNvSpPr/>
              <p:nvPr/>
            </p:nvSpPr>
            <p:spPr>
              <a:xfrm>
                <a:off x="3138670" y="4582885"/>
                <a:ext cx="764880" cy="88537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User</a:t>
                </a:r>
                <a:br>
                  <a:rPr lang="en-US" altLang="ko-KR" sz="1600" dirty="0"/>
                </a:br>
                <a:r>
                  <a:rPr lang="en-US" altLang="ko-KR" sz="1000" dirty="0"/>
                  <a:t>Manage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C66B3A02-C53F-DCB2-6C58-81041E8C9C46}"/>
                  </a:ext>
                </a:extLst>
              </p:cNvPr>
              <p:cNvSpPr/>
              <p:nvPr/>
            </p:nvSpPr>
            <p:spPr>
              <a:xfrm>
                <a:off x="3934274" y="4582885"/>
                <a:ext cx="764880" cy="88537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Book</a:t>
                </a:r>
              </a:p>
              <a:p>
                <a:pPr algn="ctr"/>
                <a:r>
                  <a:rPr lang="en-US" altLang="ko-KR" sz="1000" dirty="0"/>
                  <a:t>Manage</a:t>
                </a:r>
              </a:p>
            </p:txBody>
          </p: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0D51735D-6F73-9D01-573A-901643F34784}"/>
                  </a:ext>
                </a:extLst>
              </p:cNvPr>
              <p:cNvCxnSpPr>
                <a:stCxn id="55" idx="2"/>
                <a:endCxn id="56" idx="0"/>
              </p:cNvCxnSpPr>
              <p:nvPr/>
            </p:nvCxnSpPr>
            <p:spPr>
              <a:xfrm flipH="1">
                <a:off x="3521110" y="4379685"/>
                <a:ext cx="394075" cy="203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181863E7-0FDF-90FF-6CBF-4071A34EBEF3}"/>
                  </a:ext>
                </a:extLst>
              </p:cNvPr>
              <p:cNvCxnSpPr>
                <a:stCxn id="55" idx="2"/>
              </p:cNvCxnSpPr>
              <p:nvPr/>
            </p:nvCxnSpPr>
            <p:spPr>
              <a:xfrm>
                <a:off x="3915185" y="4379685"/>
                <a:ext cx="401529" cy="1814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3C473BEB-CD04-7FA7-805E-07715B4921B4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 flipH="1">
              <a:off x="2121983" y="4461934"/>
              <a:ext cx="971337" cy="181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1D7CA75E-B355-66E5-DF2B-2E95A5770003}"/>
                </a:ext>
              </a:extLst>
            </p:cNvPr>
            <p:cNvCxnSpPr>
              <a:stCxn id="51" idx="2"/>
              <a:endCxn id="55" idx="0"/>
            </p:cNvCxnSpPr>
            <p:nvPr/>
          </p:nvCxnSpPr>
          <p:spPr>
            <a:xfrm>
              <a:off x="3093321" y="4461934"/>
              <a:ext cx="886385" cy="181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7D7D95F-7713-5077-DDCC-C6C0B79095D7}"/>
              </a:ext>
            </a:extLst>
          </p:cNvPr>
          <p:cNvCxnSpPr>
            <a:stCxn id="48" idx="2"/>
            <a:endCxn id="47" idx="0"/>
          </p:cNvCxnSpPr>
          <p:nvPr/>
        </p:nvCxnSpPr>
        <p:spPr>
          <a:xfrm>
            <a:off x="2932572" y="2646436"/>
            <a:ext cx="0" cy="396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5FDF6C8-F770-E813-FA7F-09F39ECBA991}"/>
              </a:ext>
            </a:extLst>
          </p:cNvPr>
          <p:cNvCxnSpPr>
            <a:stCxn id="48" idx="3"/>
            <a:endCxn id="44" idx="1"/>
          </p:cNvCxnSpPr>
          <p:nvPr/>
        </p:nvCxnSpPr>
        <p:spPr>
          <a:xfrm flipV="1">
            <a:off x="3709086" y="2203524"/>
            <a:ext cx="522969" cy="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2CB7F3E-D675-AEAC-9F2A-8141DEB9DDBA}"/>
              </a:ext>
            </a:extLst>
          </p:cNvPr>
          <p:cNvCxnSpPr>
            <a:stCxn id="44" idx="3"/>
            <a:endCxn id="14" idx="1"/>
          </p:cNvCxnSpPr>
          <p:nvPr/>
        </p:nvCxnSpPr>
        <p:spPr>
          <a:xfrm flipV="1">
            <a:off x="5785084" y="1148439"/>
            <a:ext cx="522968" cy="105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AFDF0C2-DA0F-4778-5868-5C513D91D735}"/>
              </a:ext>
            </a:extLst>
          </p:cNvPr>
          <p:cNvCxnSpPr>
            <a:stCxn id="44" idx="3"/>
            <a:endCxn id="22" idx="1"/>
          </p:cNvCxnSpPr>
          <p:nvPr/>
        </p:nvCxnSpPr>
        <p:spPr>
          <a:xfrm>
            <a:off x="5785084" y="2203524"/>
            <a:ext cx="522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5460796-DF10-82F8-116C-9E495F265025}"/>
              </a:ext>
            </a:extLst>
          </p:cNvPr>
          <p:cNvCxnSpPr>
            <a:stCxn id="44" idx="3"/>
            <a:endCxn id="34" idx="1"/>
          </p:cNvCxnSpPr>
          <p:nvPr/>
        </p:nvCxnSpPr>
        <p:spPr>
          <a:xfrm>
            <a:off x="5785084" y="2203524"/>
            <a:ext cx="522967" cy="105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6FD911B-D701-A1BF-96B4-4C95A11EAE5F}"/>
              </a:ext>
            </a:extLst>
          </p:cNvPr>
          <p:cNvCxnSpPr>
            <a:stCxn id="44" idx="3"/>
            <a:endCxn id="36" idx="1"/>
          </p:cNvCxnSpPr>
          <p:nvPr/>
        </p:nvCxnSpPr>
        <p:spPr>
          <a:xfrm>
            <a:off x="5785084" y="2203524"/>
            <a:ext cx="522967" cy="210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C5D7017-1C2D-3458-8F01-BCAB3EEDA0D9}"/>
              </a:ext>
            </a:extLst>
          </p:cNvPr>
          <p:cNvCxnSpPr>
            <a:stCxn id="47" idx="2"/>
            <a:endCxn id="38" idx="0"/>
          </p:cNvCxnSpPr>
          <p:nvPr/>
        </p:nvCxnSpPr>
        <p:spPr>
          <a:xfrm flipH="1">
            <a:off x="1303471" y="3928381"/>
            <a:ext cx="1629101" cy="396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5CB5857-224A-16A2-B15E-694CECEE3B12}"/>
              </a:ext>
            </a:extLst>
          </p:cNvPr>
          <p:cNvCxnSpPr>
            <a:stCxn id="47" idx="2"/>
            <a:endCxn id="40" idx="0"/>
          </p:cNvCxnSpPr>
          <p:nvPr/>
        </p:nvCxnSpPr>
        <p:spPr>
          <a:xfrm>
            <a:off x="2932572" y="3928381"/>
            <a:ext cx="0" cy="397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FA5DD0C-B5DD-9756-9218-653CA7091D01}"/>
              </a:ext>
            </a:extLst>
          </p:cNvPr>
          <p:cNvCxnSpPr>
            <a:stCxn id="47" idx="2"/>
            <a:endCxn id="43" idx="0"/>
          </p:cNvCxnSpPr>
          <p:nvPr/>
        </p:nvCxnSpPr>
        <p:spPr>
          <a:xfrm>
            <a:off x="2932572" y="3928381"/>
            <a:ext cx="1629101" cy="396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CED5AFF-EBAD-00C0-FC24-7B1229BE7A6F}"/>
              </a:ext>
            </a:extLst>
          </p:cNvPr>
          <p:cNvCxnSpPr>
            <a:stCxn id="45" idx="3"/>
            <a:endCxn id="46" idx="1"/>
          </p:cNvCxnSpPr>
          <p:nvPr/>
        </p:nvCxnSpPr>
        <p:spPr>
          <a:xfrm>
            <a:off x="8387757" y="6026454"/>
            <a:ext cx="356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88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B0C665-6EBC-4380-84FC-699D57DD71F8}"/>
              </a:ext>
            </a:extLst>
          </p:cNvPr>
          <p:cNvSpPr txBox="1"/>
          <p:nvPr/>
        </p:nvSpPr>
        <p:spPr>
          <a:xfrm>
            <a:off x="826717" y="997565"/>
            <a:ext cx="427137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User: </a:t>
            </a:r>
            <a:r>
              <a:rPr lang="ko-KR" altLang="en-US" sz="1000" dirty="0"/>
              <a:t>사용자 정보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Auth: </a:t>
            </a:r>
            <a:r>
              <a:rPr lang="ko-KR" altLang="en-US" sz="1000" dirty="0"/>
              <a:t>회원가입</a:t>
            </a:r>
            <a:r>
              <a:rPr lang="en-US" altLang="ko-KR" sz="1000" dirty="0"/>
              <a:t>, </a:t>
            </a:r>
            <a:r>
              <a:rPr lang="ko-KR" altLang="en-US" sz="1000" dirty="0"/>
              <a:t>로그인</a:t>
            </a:r>
            <a:r>
              <a:rPr lang="en-US" altLang="ko-KR" sz="1000" dirty="0"/>
              <a:t> </a:t>
            </a:r>
            <a:r>
              <a:rPr lang="ko-KR" altLang="en-US" sz="1000" dirty="0"/>
              <a:t>관련된 기능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Book: </a:t>
            </a:r>
            <a:r>
              <a:rPr lang="ko-KR" altLang="en-US" sz="1000" dirty="0"/>
              <a:t>도서 정보 </a:t>
            </a:r>
            <a:r>
              <a:rPr lang="en-US" altLang="ko-KR" sz="1000" dirty="0"/>
              <a:t>- </a:t>
            </a:r>
            <a:r>
              <a:rPr lang="ko-KR" altLang="en-US" sz="1000" dirty="0"/>
              <a:t>책의 제목</a:t>
            </a:r>
            <a:r>
              <a:rPr lang="en-US" altLang="ko-KR" sz="1000" dirty="0"/>
              <a:t>, </a:t>
            </a:r>
            <a:r>
              <a:rPr lang="ko-KR" altLang="en-US" sz="1000" dirty="0"/>
              <a:t>작가</a:t>
            </a:r>
            <a:r>
              <a:rPr lang="en-US" altLang="ko-KR" sz="1000" dirty="0"/>
              <a:t>, </a:t>
            </a:r>
            <a:r>
              <a:rPr lang="ko-KR" altLang="en-US" sz="1000" dirty="0"/>
              <a:t>출판사</a:t>
            </a:r>
            <a:r>
              <a:rPr lang="en-US" altLang="ko-KR" sz="1000" dirty="0"/>
              <a:t> </a:t>
            </a:r>
            <a:r>
              <a:rPr lang="ko-KR" altLang="en-US" sz="1000" dirty="0"/>
              <a:t>등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Library: </a:t>
            </a:r>
            <a:r>
              <a:rPr lang="ko-KR" altLang="en-US" sz="1000" dirty="0"/>
              <a:t>책의 재고</a:t>
            </a:r>
            <a:r>
              <a:rPr lang="en-US" altLang="ko-KR" sz="1000" dirty="0"/>
              <a:t>, </a:t>
            </a:r>
            <a:r>
              <a:rPr lang="ko-KR" altLang="en-US" sz="1000" dirty="0"/>
              <a:t>대여 가능 여부</a:t>
            </a:r>
            <a:r>
              <a:rPr lang="en-US" altLang="ko-KR" sz="1000" dirty="0"/>
              <a:t>, </a:t>
            </a:r>
            <a:r>
              <a:rPr lang="ko-KR" altLang="en-US" sz="1000" dirty="0"/>
              <a:t>예약 가능 여부 등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Search: </a:t>
            </a:r>
            <a:r>
              <a:rPr lang="ko-KR" altLang="en-US" sz="1000" dirty="0"/>
              <a:t>책 검색</a:t>
            </a:r>
            <a:r>
              <a:rPr lang="en-US" altLang="ko-KR" sz="1000" dirty="0"/>
              <a:t>, </a:t>
            </a:r>
            <a:r>
              <a:rPr lang="ko-KR" altLang="en-US" sz="1000" dirty="0"/>
              <a:t>필터링 및 검색 결과를 반환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Staff: </a:t>
            </a:r>
            <a:r>
              <a:rPr lang="ko-KR" altLang="en-US" sz="1000" dirty="0"/>
              <a:t>직원 정보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err="1"/>
              <a:t>UserManage</a:t>
            </a:r>
            <a:r>
              <a:rPr lang="en-US" altLang="ko-KR" sz="1000" dirty="0"/>
              <a:t>: </a:t>
            </a:r>
            <a:r>
              <a:rPr lang="ko-KR" altLang="en-US" sz="1000" dirty="0"/>
              <a:t>사용자 추가</a:t>
            </a:r>
            <a:r>
              <a:rPr lang="en-US" altLang="ko-KR" sz="1000" dirty="0"/>
              <a:t>, </a:t>
            </a:r>
            <a:r>
              <a:rPr lang="ko-KR" altLang="en-US" sz="1000" dirty="0"/>
              <a:t>수정</a:t>
            </a:r>
            <a:r>
              <a:rPr lang="en-US" altLang="ko-KR" sz="1000" dirty="0"/>
              <a:t>, </a:t>
            </a:r>
            <a:r>
              <a:rPr lang="ko-KR" altLang="en-US" sz="1000" dirty="0"/>
              <a:t>삭제 및 권한 관리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err="1"/>
              <a:t>BookManage</a:t>
            </a:r>
            <a:r>
              <a:rPr lang="en-US" altLang="ko-KR" sz="1000" dirty="0"/>
              <a:t>: </a:t>
            </a:r>
            <a:r>
              <a:rPr lang="ko-KR" altLang="en-US" sz="1000" dirty="0"/>
              <a:t>책 추가</a:t>
            </a:r>
            <a:r>
              <a:rPr lang="en-US" altLang="ko-KR" sz="1000" dirty="0"/>
              <a:t>, </a:t>
            </a:r>
            <a:r>
              <a:rPr lang="ko-KR" altLang="en-US" sz="1000" dirty="0"/>
              <a:t>수정</a:t>
            </a:r>
            <a:r>
              <a:rPr lang="en-US" altLang="ko-KR" sz="1000" dirty="0"/>
              <a:t>, </a:t>
            </a:r>
            <a:r>
              <a:rPr lang="ko-KR" altLang="en-US" sz="1000" dirty="0"/>
              <a:t>삭제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Rental: </a:t>
            </a:r>
            <a:r>
              <a:rPr lang="ko-KR" altLang="en-US" sz="1000" dirty="0"/>
              <a:t>책 대여 정보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Reservation: </a:t>
            </a:r>
            <a:r>
              <a:rPr lang="ko-KR" altLang="en-US" sz="1000" dirty="0"/>
              <a:t>책 예약 정보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Return: </a:t>
            </a:r>
            <a:r>
              <a:rPr lang="ko-KR" altLang="en-US" sz="1000" dirty="0"/>
              <a:t>책 반납 정보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err="1"/>
              <a:t>PurchaseRequest</a:t>
            </a:r>
            <a:r>
              <a:rPr lang="en-US" altLang="ko-KR" sz="1000" dirty="0"/>
              <a:t>: </a:t>
            </a:r>
            <a:r>
              <a:rPr lang="ko-KR" altLang="en-US" sz="1000" dirty="0"/>
              <a:t>새로운 책 구매 요청 정보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err="1"/>
              <a:t>RentalHistory</a:t>
            </a:r>
            <a:r>
              <a:rPr lang="en-US" altLang="ko-KR" sz="1000" dirty="0"/>
              <a:t>: </a:t>
            </a:r>
            <a:r>
              <a:rPr lang="ko-KR" altLang="en-US" sz="1000" dirty="0"/>
              <a:t>사용자의 대여 이력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err="1"/>
              <a:t>ReservationList</a:t>
            </a:r>
            <a:r>
              <a:rPr lang="en-US" altLang="ko-KR" sz="1000" dirty="0"/>
              <a:t>: </a:t>
            </a:r>
            <a:r>
              <a:rPr lang="ko-KR" altLang="en-US" sz="1000" dirty="0"/>
              <a:t>예약된 책과 해당 사용자 정보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err="1"/>
              <a:t>PurchaseRequestList</a:t>
            </a:r>
            <a:r>
              <a:rPr lang="en-US" altLang="ko-KR" sz="1000" dirty="0"/>
              <a:t>: </a:t>
            </a:r>
            <a:r>
              <a:rPr lang="ko-KR" altLang="en-US" sz="1000" dirty="0"/>
              <a:t>구매 요청 목록을 저장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Main: </a:t>
            </a:r>
            <a:r>
              <a:rPr lang="ko-KR" altLang="en-US" sz="1000" dirty="0"/>
              <a:t>도서관 시스템</a:t>
            </a:r>
          </a:p>
        </p:txBody>
      </p:sp>
    </p:spTree>
    <p:extLst>
      <p:ext uri="{BB962C8B-B14F-4D97-AF65-F5344CB8AC3E}">
        <p14:creationId xmlns:p14="http://schemas.microsoft.com/office/powerpoint/2010/main" val="189295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156</Words>
  <Application>Microsoft Office PowerPoint</Application>
  <PresentationFormat>와이드스크린</PresentationFormat>
  <Paragraphs>63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선우</dc:creator>
  <cp:lastModifiedBy>KOSMO</cp:lastModifiedBy>
  <cp:revision>11</cp:revision>
  <dcterms:created xsi:type="dcterms:W3CDTF">2023-09-04T11:28:58Z</dcterms:created>
  <dcterms:modified xsi:type="dcterms:W3CDTF">2023-09-05T00:43:35Z</dcterms:modified>
</cp:coreProperties>
</file>