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0120" y="3049025"/>
            <a:ext cx="3793996" cy="3179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97033"/>
            <a:ext cx="9212733" cy="18253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02628" y="2919214"/>
            <a:ext cx="10567660" cy="46820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3435106"/>
            <a:ext cx="9127019" cy="3415502"/>
            <a:chOff x="9142857" y="3435106"/>
            <a:chExt cx="9127019" cy="3415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3435106"/>
              <a:ext cx="9127019" cy="34155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8061" y="7637449"/>
            <a:ext cx="10931794" cy="15907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49672" y="9307037"/>
            <a:ext cx="10572860" cy="633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97033"/>
            <a:ext cx="9212733" cy="18253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75247" y="2871594"/>
            <a:ext cx="10202518" cy="40131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3435106"/>
            <a:ext cx="9127019" cy="3415502"/>
            <a:chOff x="9142857" y="3435106"/>
            <a:chExt cx="9127019" cy="3415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3435106"/>
              <a:ext cx="9127019" cy="34155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9672" y="9307037"/>
            <a:ext cx="10572860" cy="633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97033"/>
            <a:ext cx="9212733" cy="18253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229" y="2752346"/>
            <a:ext cx="10220691" cy="51739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09230" y="3626931"/>
            <a:ext cx="8084942" cy="3031853"/>
            <a:chOff x="9809230" y="3626931"/>
            <a:chExt cx="8084942" cy="30318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9230" y="3626931"/>
              <a:ext cx="8084942" cy="30318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9672" y="9307037"/>
            <a:ext cx="10572860" cy="633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49414"/>
            <a:ext cx="9231781" cy="1863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25472" y="2073469"/>
            <a:ext cx="3757697" cy="3737815"/>
            <a:chOff x="11725472" y="2073469"/>
            <a:chExt cx="3757697" cy="37378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25472" y="2073469"/>
              <a:ext cx="3757697" cy="37378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99559" y="4471353"/>
            <a:ext cx="3815143" cy="3837324"/>
            <a:chOff x="13699559" y="4471353"/>
            <a:chExt cx="3815143" cy="38373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99559" y="4471353"/>
              <a:ext cx="3815143" cy="38373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94577" y="3601290"/>
            <a:ext cx="2288241" cy="97077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94881" y="6017180"/>
            <a:ext cx="2123603" cy="9707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95" y="4989933"/>
            <a:ext cx="8964394" cy="15309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5912" y="2073469"/>
            <a:ext cx="10467408" cy="2425551"/>
            <a:chOff x="405912" y="2073469"/>
            <a:chExt cx="10467408" cy="24255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5912" y="2073469"/>
              <a:ext cx="10467408" cy="2425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49414"/>
            <a:ext cx="9231781" cy="1863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25472" y="2073469"/>
            <a:ext cx="3757697" cy="3737815"/>
            <a:chOff x="11725472" y="2073469"/>
            <a:chExt cx="3757697" cy="37378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25472" y="2073469"/>
              <a:ext cx="3757697" cy="37378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99559" y="4471353"/>
            <a:ext cx="3815143" cy="3837324"/>
            <a:chOff x="13699559" y="4471353"/>
            <a:chExt cx="3815143" cy="38373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99559" y="4471353"/>
              <a:ext cx="3815143" cy="38373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94577" y="3601290"/>
            <a:ext cx="2288241" cy="97077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94881" y="6017180"/>
            <a:ext cx="2123603" cy="9707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95" y="5234071"/>
            <a:ext cx="8802946" cy="15118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3372" y="2347607"/>
            <a:ext cx="10467408" cy="2668981"/>
            <a:chOff x="723372" y="2347607"/>
            <a:chExt cx="10467408" cy="26689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372" y="2347607"/>
              <a:ext cx="10467408" cy="26689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49414"/>
            <a:ext cx="9231781" cy="18634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70743" y="1885634"/>
            <a:ext cx="2930632" cy="9707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295" y="4934399"/>
            <a:ext cx="7260470" cy="10807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3372" y="2518746"/>
            <a:ext cx="10467408" cy="2390196"/>
            <a:chOff x="723372" y="2518746"/>
            <a:chExt cx="10467408" cy="23901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372" y="2518746"/>
              <a:ext cx="10467408" cy="23901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42933" y="2716810"/>
            <a:ext cx="5224038" cy="1994066"/>
            <a:chOff x="12042933" y="2716810"/>
            <a:chExt cx="5224038" cy="19940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42933" y="2716810"/>
              <a:ext cx="5224038" cy="1994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83296" y="5142857"/>
            <a:ext cx="5583675" cy="2110901"/>
            <a:chOff x="11683296" y="5142857"/>
            <a:chExt cx="5583675" cy="21109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3296" y="5142857"/>
              <a:ext cx="5583675" cy="21109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3861" y="5944044"/>
            <a:ext cx="6171429" cy="2605714"/>
            <a:chOff x="4833861" y="5944044"/>
            <a:chExt cx="6171429" cy="260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3861" y="5944044"/>
              <a:ext cx="6171429" cy="26057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52813" y="7415286"/>
            <a:ext cx="2766003" cy="97077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78564" y="6620647"/>
            <a:ext cx="2550079" cy="97077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74450" y="7916647"/>
            <a:ext cx="2385451" cy="9707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49414"/>
            <a:ext cx="9231781" cy="18634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70743" y="1885634"/>
            <a:ext cx="2930632" cy="9707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803" y="5570301"/>
            <a:ext cx="8907251" cy="15404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83296" y="5142857"/>
            <a:ext cx="5583675" cy="2110901"/>
            <a:chOff x="11683296" y="5142857"/>
            <a:chExt cx="5583675" cy="21109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83296" y="5142857"/>
              <a:ext cx="5583675" cy="211090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52813" y="7415286"/>
            <a:ext cx="2766003" cy="9707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372" y="2131483"/>
            <a:ext cx="10467408" cy="3465937"/>
            <a:chOff x="723372" y="2131483"/>
            <a:chExt cx="10467408" cy="34659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372" y="2131483"/>
              <a:ext cx="10467408" cy="3465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49414"/>
            <a:ext cx="9231781" cy="18634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7831" y="1519241"/>
            <a:ext cx="10933898" cy="78332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5118" y="2258467"/>
            <a:ext cx="6171429" cy="3685714"/>
            <a:chOff x="755118" y="2258467"/>
            <a:chExt cx="6171429" cy="36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118" y="2258467"/>
              <a:ext cx="6171429" cy="36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49414"/>
            <a:ext cx="9231781" cy="1863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1813" y="2229395"/>
            <a:ext cx="11566358" cy="5875881"/>
            <a:chOff x="571813" y="2229395"/>
            <a:chExt cx="11566358" cy="5875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813" y="2229395"/>
              <a:ext cx="11566358" cy="587588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43098" y="3445934"/>
            <a:ext cx="6264879" cy="28814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49414"/>
            <a:ext cx="9231781" cy="18634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288" y="3785231"/>
            <a:ext cx="7664708" cy="10807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6365" y="2592746"/>
            <a:ext cx="12228571" cy="1061644"/>
            <a:chOff x="856365" y="2592746"/>
            <a:chExt cx="12228571" cy="10616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365" y="2592746"/>
              <a:ext cx="12228571" cy="106164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415" y="6489952"/>
            <a:ext cx="7316413" cy="15309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034" y="5142857"/>
            <a:ext cx="9676204" cy="1333962"/>
            <a:chOff x="945034" y="5142857"/>
            <a:chExt cx="9676204" cy="13339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034" y="5142857"/>
              <a:ext cx="9676204" cy="13339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0622" y="138393"/>
            <a:ext cx="18285714" cy="11610619"/>
            <a:chOff x="-110622" y="138393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62828" y="-5845297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0622" y="138393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5873" y="3374461"/>
            <a:ext cx="9202184" cy="23393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433234" y="3364937"/>
            <a:ext cx="8965450" cy="23774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90861" y="1612261"/>
            <a:ext cx="9117243" cy="14116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599584" y="5586097"/>
            <a:ext cx="8294631" cy="234886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67619" y="5576573"/>
            <a:ext cx="9211707" cy="23107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27455" y="2980686"/>
            <a:ext cx="4722096" cy="5406601"/>
            <a:chOff x="12527455" y="2980686"/>
            <a:chExt cx="4722096" cy="54066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27455" y="2980686"/>
              <a:ext cx="4722096" cy="5406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49414"/>
            <a:ext cx="9231781" cy="1863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8942" y="2216401"/>
            <a:ext cx="10657221" cy="5535451"/>
            <a:chOff x="818942" y="2216401"/>
            <a:chExt cx="10657221" cy="55354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942" y="2216401"/>
              <a:ext cx="10657221" cy="553545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57383" y="3389858"/>
            <a:ext cx="6648117" cy="33316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005" y="249414"/>
            <a:ext cx="9231781" cy="18634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646" y="6701162"/>
            <a:ext cx="5140584" cy="10807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9761" y="1953458"/>
            <a:ext cx="9347329" cy="4416480"/>
            <a:chOff x="489761" y="1953458"/>
            <a:chExt cx="9347329" cy="44164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761" y="1953458"/>
              <a:ext cx="9347329" cy="4416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8166" y="347499"/>
            <a:ext cx="9156909" cy="14091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2351" y="1767494"/>
            <a:ext cx="12393886" cy="31884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2136" y="2112680"/>
            <a:ext cx="4579226" cy="6171429"/>
            <a:chOff x="1092136" y="2112680"/>
            <a:chExt cx="4579226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2136" y="2112680"/>
              <a:ext cx="4579226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22033" y="6210370"/>
            <a:ext cx="3222733" cy="18134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47552" y="5647260"/>
            <a:ext cx="6762100" cy="734346"/>
            <a:chOff x="6147552" y="5647260"/>
            <a:chExt cx="6762100" cy="7343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7552" y="5647260"/>
              <a:ext cx="6762100" cy="734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4133" y="2322171"/>
            <a:ext cx="11497134" cy="5404949"/>
            <a:chOff x="784133" y="2322171"/>
            <a:chExt cx="11497134" cy="54049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36883" y="-1014771"/>
              <a:ext cx="19361672" cy="1451854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73359" y="1365967"/>
              <a:ext cx="20033470" cy="1516645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1321753" y="5323149"/>
              <a:ext cx="959514" cy="914196"/>
              <a:chOff x="11321753" y="5323149"/>
              <a:chExt cx="959514" cy="9141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21753" y="5323149"/>
                <a:ext cx="959514" cy="9141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84133" y="2821623"/>
              <a:ext cx="1174561" cy="1753077"/>
              <a:chOff x="784133" y="2821623"/>
              <a:chExt cx="1174561" cy="175307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4133" y="2821623"/>
                <a:ext cx="1174561" cy="175307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629177" y="3440444"/>
              <a:ext cx="664050" cy="837031"/>
              <a:chOff x="10629177" y="3440444"/>
              <a:chExt cx="664050" cy="83703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629177" y="3440444"/>
                <a:ext cx="664050" cy="83703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470680" y="6505085"/>
              <a:ext cx="969489" cy="1222035"/>
              <a:chOff x="2470680" y="6505085"/>
              <a:chExt cx="969489" cy="12220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470680" y="6505085"/>
                <a:ext cx="969489" cy="12220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8" y="1982072"/>
            <a:ext cx="18285714" cy="7025359"/>
            <a:chOff x="19048" y="1982072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23810" y="-153060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8" y="1982072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49225" y="5484037"/>
            <a:ext cx="7025359" cy="21429"/>
            <a:chOff x="5649225" y="5484037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49225" y="5484037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901" y="3880532"/>
            <a:ext cx="8394523" cy="26147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09043" y="297033"/>
            <a:ext cx="8954381" cy="18443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36508" y="2515154"/>
            <a:ext cx="7616809" cy="5959194"/>
            <a:chOff x="9936508" y="2515154"/>
            <a:chExt cx="7616809" cy="59591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36508" y="2515154"/>
              <a:ext cx="7616809" cy="59591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8" y="1982072"/>
            <a:ext cx="18285714" cy="7025359"/>
            <a:chOff x="19048" y="1982072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23810" y="-153060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8" y="1982072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49225" y="5484037"/>
            <a:ext cx="7025359" cy="21429"/>
            <a:chOff x="5649225" y="5484037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49225" y="5484037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1844" y="3893546"/>
            <a:ext cx="6871664" cy="31867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09043" y="297033"/>
            <a:ext cx="8954381" cy="18443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36508" y="2515154"/>
            <a:ext cx="7616809" cy="5959194"/>
            <a:chOff x="9936508" y="2515154"/>
            <a:chExt cx="7616809" cy="59591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36508" y="2515154"/>
              <a:ext cx="7616809" cy="59591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808791"/>
            <a:ext cx="18285714" cy="7025359"/>
            <a:chOff x="0" y="1808791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70388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08791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06" y="1508329"/>
            <a:ext cx="5838984" cy="15890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5864" y="265287"/>
            <a:ext cx="8268552" cy="18348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210786" y="-10547"/>
            <a:ext cx="28285309" cy="114647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07372" y="9143286"/>
            <a:ext cx="3767251" cy="6107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808791"/>
            <a:ext cx="18285714" cy="7025359"/>
            <a:chOff x="0" y="1808791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70388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08791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29" y="1540074"/>
            <a:ext cx="6175128" cy="23107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4286" y="-1455537"/>
            <a:ext cx="17468132" cy="13554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8792" y="9143287"/>
            <a:ext cx="3946860" cy="6107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03" y="4033555"/>
            <a:ext cx="7621867" cy="24906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05864" y="265287"/>
            <a:ext cx="8268552" cy="1834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808791"/>
            <a:ext cx="18285714" cy="7025359"/>
            <a:chOff x="0" y="1808791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70388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08791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462" y="1904061"/>
            <a:ext cx="3697223" cy="14310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75" y="3138327"/>
            <a:ext cx="7614599" cy="32587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03600" y="2057143"/>
            <a:ext cx="1715448" cy="6171429"/>
            <a:chOff x="15903600" y="2057143"/>
            <a:chExt cx="1715448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3600" y="2057143"/>
              <a:ext cx="1715448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53968" y="2524921"/>
            <a:ext cx="7578237" cy="5235873"/>
            <a:chOff x="7653968" y="2524921"/>
            <a:chExt cx="7578237" cy="5235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3968" y="2524921"/>
              <a:ext cx="7578237" cy="523587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05864" y="265287"/>
            <a:ext cx="8268552" cy="1834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808791"/>
            <a:ext cx="18285714" cy="7025359"/>
            <a:chOff x="0" y="1808791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70388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08791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462" y="1904061"/>
            <a:ext cx="7289813" cy="14310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75" y="3138327"/>
            <a:ext cx="8292780" cy="177943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05864" y="265287"/>
            <a:ext cx="8268552" cy="1834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875" y="5484517"/>
            <a:ext cx="6975608" cy="17508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15205" y="5930005"/>
            <a:ext cx="9622524" cy="1057898"/>
            <a:chOff x="8115205" y="5930005"/>
            <a:chExt cx="9622524" cy="10578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5205" y="5930005"/>
              <a:ext cx="9622524" cy="1057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808791"/>
            <a:ext cx="18285714" cy="7025359"/>
            <a:chOff x="0" y="1808791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70388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08791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462" y="1904061"/>
            <a:ext cx="3456147" cy="14310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75" y="3138327"/>
            <a:ext cx="8392341" cy="5496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19048" y="2298488"/>
            <a:ext cx="8166381" cy="2844369"/>
            <a:chOff x="9619048" y="2298488"/>
            <a:chExt cx="8166381" cy="28443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9048" y="2298488"/>
              <a:ext cx="8166381" cy="28443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7302" y="5607185"/>
            <a:ext cx="8166381" cy="3033696"/>
            <a:chOff x="9587302" y="5607185"/>
            <a:chExt cx="8166381" cy="30336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87302" y="5607185"/>
              <a:ext cx="8166381" cy="30336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23810" y="2596423"/>
            <a:ext cx="8433861" cy="673418"/>
            <a:chOff x="9523810" y="2596423"/>
            <a:chExt cx="8433861" cy="673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3810" y="2596423"/>
              <a:ext cx="8433861" cy="673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307" y="6634921"/>
            <a:ext cx="8433861" cy="634921"/>
            <a:chOff x="9485307" y="6634921"/>
            <a:chExt cx="8433861" cy="6349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85307" y="6634921"/>
              <a:ext cx="8433861" cy="63492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05864" y="265287"/>
            <a:ext cx="8268552" cy="1834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2023-10-22T10:36:16Z</dcterms:created>
  <dcterms:modified xsi:type="dcterms:W3CDTF">2023-10-22T10:36:16Z</dcterms:modified>
</cp:coreProperties>
</file>