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4B14E-F5E2-FFB7-D534-C80088EAC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D7667-F8A9-5266-DB8C-CD81C7D22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E6EF8-40CA-F577-4EB0-89D8DDBC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B158-7125-481C-B0E0-660026210AF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1A168-3A17-5DBF-2F99-075F545A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C0AA-C4D3-526E-F55F-3235D49E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841F-3048-447D-B788-8B0714495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8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24936-21CE-B960-365A-06823B05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EA8A60-DC95-6563-7BE8-5BC1DA0E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C3985-3A42-2B3D-5D8E-4C756201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B158-7125-481C-B0E0-660026210AF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BE387-5181-02CA-7872-08B90904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FD8B6-655A-F016-CB68-970C19F0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841F-3048-447D-B788-8B0714495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1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514DB-BB96-1B24-9241-0E5CAA567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45768-E41D-1F30-F082-B08192EF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1AC2E-4F28-96DF-475B-D4F93E4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B158-7125-481C-B0E0-660026210AF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FDBBD-A912-1D93-7135-97CB68B0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9256D-7109-945B-1C84-9CC4C685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841F-3048-447D-B788-8B0714495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6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055F5-8E64-CE6F-6FBE-83E25597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879C2-EAC6-5A48-3AF9-D80EE4E6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60863-1259-C062-FEBC-432FFA02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B158-7125-481C-B0E0-660026210AF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D88FC-181D-2DC5-1067-5FB10047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5DB12-09D7-F549-A210-31125721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841F-3048-447D-B788-8B0714495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89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3DCF-F6F9-9766-F936-596FE398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058C3A-90F3-5584-139F-C8E73A76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2B2D6-B4FC-6CD9-DCCB-FCE0BEC6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B158-7125-481C-B0E0-660026210AF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D39F8-4A2D-DA32-5B58-6B2EC64B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E7890-BFC4-6067-30E7-D2193A63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841F-3048-447D-B788-8B0714495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4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FB4E1-19E6-BD37-BF5B-DD925902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0769F-0890-E6BB-B00F-339EEAD2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AE2C3-BF07-8B20-03A4-4CC36A3C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8D922-8F50-5449-5519-9079071D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B158-7125-481C-B0E0-660026210AF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EF09A-A8F9-D8D0-9660-843F1D43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8F803-B14A-D6DC-7BE8-696CDAFE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841F-3048-447D-B788-8B0714495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3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D7FD9-5F96-364A-7ED4-2859E0F0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D7FE9-DD17-74E9-156D-0A104482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7EFEFC-2CBF-9D6E-5C4A-4DD922CF1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E94E5-970C-AC9C-679C-67230CAE1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EE2F81-F5F3-C876-03DF-5F5ADDF42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B690DC-BEA1-73D3-258F-0DD7882E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B158-7125-481C-B0E0-660026210AF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3F1CD7-7170-028F-A80F-F30CA6DD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D85C75-4B16-2E40-15C3-6BE32375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841F-3048-447D-B788-8B0714495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65526-59F7-41A5-F4BA-6C9B969E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6E948B-957B-E71C-4ECA-9DD85290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B158-7125-481C-B0E0-660026210AF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28FEBB-E624-7A08-82E5-8D0B7757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7EF7E-3B76-6856-802F-F9262B9F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841F-3048-447D-B788-8B0714495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7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6413F6-0B9D-A482-5526-52FD9351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B158-7125-481C-B0E0-660026210AF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E6F5DF-07E2-58EC-B868-AD310EBF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7DD859-8B08-2487-F611-B8B3AF1B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841F-3048-447D-B788-8B0714495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8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0A0E0-0853-C949-103E-2965AFFA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7B2B0-78E4-8041-D0AC-22F45BCD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E7C530-BA93-E8AC-BB6F-16D1721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FC8C5-A969-23A8-C173-1A05FDC9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B158-7125-481C-B0E0-660026210AF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1E026-77D2-79AF-3D87-0558A675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F2C15-7475-846A-DF1B-843496D9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841F-3048-447D-B788-8B0714495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1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F511D-E4C3-35A5-7967-C4FA6992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A8B2C-3A31-5BC0-4F13-ACF645C51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574CC-A755-9E11-C19E-625F9A769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A6FE6-EEBE-1597-37E9-BA277326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B158-7125-481C-B0E0-660026210AF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2234C-C957-456C-88C2-0D7DC8D7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A5C52-7B06-CD63-0D9B-10FCA680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841F-3048-447D-B788-8B0714495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20E1E2-75EB-D571-9FD9-EBBBF7B5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06683-8AF1-0F2E-783E-83BD9BE07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426EF-267B-0D0E-A508-E6CF87CD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B158-7125-481C-B0E0-660026210AF5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0963F-324E-0BC9-E999-8217789FA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AEB93-F4A3-A89D-68FB-14F856D0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841F-3048-447D-B788-8B0714495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8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956191B-9AA3-5962-764E-706645756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09401"/>
              </p:ext>
            </p:extLst>
          </p:nvPr>
        </p:nvGraphicFramePr>
        <p:xfrm>
          <a:off x="2359549" y="1527088"/>
          <a:ext cx="78280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013">
                  <a:extLst>
                    <a:ext uri="{9D8B030D-6E8A-4147-A177-3AD203B41FA5}">
                      <a16:colId xmlns:a16="http://schemas.microsoft.com/office/drawing/2014/main" val="1095344188"/>
                    </a:ext>
                  </a:extLst>
                </a:gridCol>
                <a:gridCol w="904031">
                  <a:extLst>
                    <a:ext uri="{9D8B030D-6E8A-4147-A177-3AD203B41FA5}">
                      <a16:colId xmlns:a16="http://schemas.microsoft.com/office/drawing/2014/main" val="711751890"/>
                    </a:ext>
                  </a:extLst>
                </a:gridCol>
                <a:gridCol w="1075131">
                  <a:extLst>
                    <a:ext uri="{9D8B030D-6E8A-4147-A177-3AD203B41FA5}">
                      <a16:colId xmlns:a16="http://schemas.microsoft.com/office/drawing/2014/main" val="4080612022"/>
                    </a:ext>
                  </a:extLst>
                </a:gridCol>
                <a:gridCol w="1334207">
                  <a:extLst>
                    <a:ext uri="{9D8B030D-6E8A-4147-A177-3AD203B41FA5}">
                      <a16:colId xmlns:a16="http://schemas.microsoft.com/office/drawing/2014/main" val="159311364"/>
                    </a:ext>
                  </a:extLst>
                </a:gridCol>
                <a:gridCol w="1304677">
                  <a:extLst>
                    <a:ext uri="{9D8B030D-6E8A-4147-A177-3AD203B41FA5}">
                      <a16:colId xmlns:a16="http://schemas.microsoft.com/office/drawing/2014/main" val="359423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Augmentation 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Augmentation 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Vanilla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U-Net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0.41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0.39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21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ResU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-Net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3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RPA-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ResU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-Net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073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FA31D3-3E16-B19C-BF62-25ED46C58708}"/>
              </a:ext>
            </a:extLst>
          </p:cNvPr>
          <p:cNvSpPr txBox="1"/>
          <p:nvPr/>
        </p:nvSpPr>
        <p:spPr>
          <a:xfrm>
            <a:off x="1064150" y="1945640"/>
            <a:ext cx="141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U-Net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8A1C4-2928-97F1-DBAD-3886E9DE966B}"/>
              </a:ext>
            </a:extLst>
          </p:cNvPr>
          <p:cNvSpPr txBox="1"/>
          <p:nvPr/>
        </p:nvSpPr>
        <p:spPr>
          <a:xfrm>
            <a:off x="576470" y="584317"/>
            <a:ext cx="5029200" cy="6132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Data Sampling (54392-&gt; 10000)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Modeling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 Hyperparameter tuning (</a:t>
            </a:r>
            <a:r>
              <a:rPr lang="ko-KR" altLang="en-US" dirty="0"/>
              <a:t>모델 성능 높이기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401B4-E008-65DD-4871-DE2C08EB291F}"/>
              </a:ext>
            </a:extLst>
          </p:cNvPr>
          <p:cNvSpPr txBox="1"/>
          <p:nvPr/>
        </p:nvSpPr>
        <p:spPr>
          <a:xfrm>
            <a:off x="690437" y="4517537"/>
            <a:ext cx="166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Mask-RCNN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BF65FA-B536-0E27-A373-089245506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4"/>
          <a:stretch/>
        </p:blipFill>
        <p:spPr>
          <a:xfrm>
            <a:off x="2254318" y="3120887"/>
            <a:ext cx="5716863" cy="32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5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88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정재희</dc:creator>
  <cp:lastModifiedBy>정재희</cp:lastModifiedBy>
  <cp:revision>1</cp:revision>
  <dcterms:created xsi:type="dcterms:W3CDTF">2022-12-06T04:03:07Z</dcterms:created>
  <dcterms:modified xsi:type="dcterms:W3CDTF">2022-12-06T04:57:38Z</dcterms:modified>
</cp:coreProperties>
</file>