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2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0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8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8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0601-D784-4A85-9804-5F859019EE47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5CA2-6436-42F9-9286-D1BDCBBC9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/>
          <p:cNvCxnSpPr>
            <a:endCxn id="23" idx="0"/>
          </p:cNvCxnSpPr>
          <p:nvPr/>
        </p:nvCxnSpPr>
        <p:spPr>
          <a:xfrm>
            <a:off x="8700245" y="2946660"/>
            <a:ext cx="0" cy="3335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2"/>
            <a:endCxn id="22" idx="0"/>
          </p:cNvCxnSpPr>
          <p:nvPr/>
        </p:nvCxnSpPr>
        <p:spPr>
          <a:xfrm>
            <a:off x="3805516" y="3081130"/>
            <a:ext cx="0" cy="1085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28600" y="255490"/>
            <a:ext cx="1775012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기획 회의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2743199" y="255490"/>
            <a:ext cx="1775012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벤치마킹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41495" y="1438837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따라 할 사이트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잘못된 경우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57798" y="255490"/>
            <a:ext cx="1775012" cy="10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스토리보드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918010" y="2393573"/>
            <a:ext cx="1775012" cy="6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메인디자인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시안 작업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812739" y="2393574"/>
            <a:ext cx="1775012" cy="55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DB</a:t>
            </a:r>
            <a:r>
              <a:rPr lang="ko-KR" altLang="en-US" sz="2000" b="1" dirty="0" smtClean="0"/>
              <a:t>모델링</a:t>
            </a:r>
            <a:endParaRPr lang="ko-KR" altLang="en-US" sz="2000" b="1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2003612" y="793373"/>
            <a:ext cx="739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518211" y="793373"/>
            <a:ext cx="739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flipH="1">
            <a:off x="3805516" y="1331255"/>
            <a:ext cx="2339788" cy="10623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9" idx="0"/>
          </p:cNvCxnSpPr>
          <p:nvPr/>
        </p:nvCxnSpPr>
        <p:spPr>
          <a:xfrm>
            <a:off x="6145304" y="1331255"/>
            <a:ext cx="2554941" cy="10623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18010" y="3280204"/>
            <a:ext cx="1775012" cy="6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서브페이지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디자인작업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918010" y="4166835"/>
            <a:ext cx="1775012" cy="68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페이지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퍼블리싱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7812739" y="3280204"/>
            <a:ext cx="1775012" cy="55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공용 기능</a:t>
            </a:r>
            <a:endParaRPr lang="en-US" altLang="ko-KR" sz="2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812739" y="4166834"/>
            <a:ext cx="1775012" cy="55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기능별</a:t>
            </a:r>
            <a:endParaRPr lang="en-US" altLang="ko-KR" sz="2000" b="1" dirty="0" smtClean="0"/>
          </a:p>
        </p:txBody>
      </p:sp>
      <p:cxnSp>
        <p:nvCxnSpPr>
          <p:cNvPr id="33" name="직선 화살표 연결선 32"/>
          <p:cNvCxnSpPr>
            <a:endCxn id="24" idx="1"/>
          </p:cNvCxnSpPr>
          <p:nvPr/>
        </p:nvCxnSpPr>
        <p:spPr>
          <a:xfrm flipV="1">
            <a:off x="4693022" y="4443377"/>
            <a:ext cx="3119717" cy="67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812739" y="5050835"/>
            <a:ext cx="1775012" cy="55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디버깅</a:t>
            </a:r>
            <a:endParaRPr lang="en-US" altLang="ko-KR" sz="20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7812739" y="5940094"/>
            <a:ext cx="1775012" cy="553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오픈</a:t>
            </a:r>
            <a:endParaRPr lang="en-US" altLang="ko-KR" sz="2000" b="1" dirty="0" smtClean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700245" y="3833290"/>
            <a:ext cx="0" cy="3335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8700245" y="4720800"/>
            <a:ext cx="0" cy="3335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700245" y="5606550"/>
            <a:ext cx="0" cy="3335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3069" y="860618"/>
            <a:ext cx="1506071" cy="1734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0763" y="860618"/>
            <a:ext cx="1506071" cy="1734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69140" y="1008537"/>
            <a:ext cx="4921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21423" y="591679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: request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869140" y="2413752"/>
            <a:ext cx="4921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7635" y="2003618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 </a:t>
            </a:r>
            <a:r>
              <a:rPr lang="en-US" altLang="ko-KR" dirty="0" smtClean="0"/>
              <a:t>: response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4" y="250834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html, css, js,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5662" y="1089219"/>
            <a:ext cx="431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URL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www.naver.com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031505" y="860618"/>
            <a:ext cx="1815353" cy="18323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96834" y="1358161"/>
            <a:ext cx="1734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54655" y="9516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쿼리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8296834" y="2188284"/>
            <a:ext cx="1707776" cy="6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53878" y="18557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쿼리 결과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069" y="3617259"/>
            <a:ext cx="11483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프로그래밍은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요청인 </a:t>
            </a:r>
            <a:r>
              <a:rPr lang="en-US" altLang="ko-KR" dirty="0" smtClean="0"/>
              <a:t>URL(</a:t>
            </a:r>
            <a:r>
              <a:rPr lang="ko-KR" altLang="en-US" dirty="0" smtClean="0"/>
              <a:t>인터넷 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웹 서버에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서버는 그 요청을 받아 필요한 데이터를 추출하여 사용자가 원하는 웹 페이지로 만든 후 클라이언트에 전송한다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클라이언트가 모두 다운로드 받은 후에는 연결을 끊음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다운로드 받을 데이터가 너무 많을 경우 도중에 연결이 끊어질 수도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스크립트 타임아웃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연결이 끊어 지는 것은 웹 프로그램에서만 발생하는 특징으로 일반 애플리케이션 프로그램은 종료 할 때 까지 끊김없이 동작하게 되어 웹 프로그램과 큰 차이가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069" y="860618"/>
            <a:ext cx="1506071" cy="1734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90763" y="860618"/>
            <a:ext cx="1506071" cy="1734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서버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869140" y="1008537"/>
            <a:ext cx="4921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21423" y="591679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: request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869140" y="2413752"/>
            <a:ext cx="4921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7635" y="2003618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 </a:t>
            </a:r>
            <a:r>
              <a:rPr lang="en-US" altLang="ko-KR" dirty="0" smtClean="0"/>
              <a:t>: response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4" y="2508344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html, css, js,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</a:t>
            </a:r>
            <a:endParaRPr lang="en-US" altLang="ko-KR" dirty="0" smtClean="0"/>
          </a:p>
          <a:p>
            <a:r>
              <a:rPr lang="ko-KR" altLang="en-US" dirty="0" smtClean="0"/>
              <a:t>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부여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5662" y="1089219"/>
            <a:ext cx="431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: URL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www.naver.com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1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2218" y="759436"/>
            <a:ext cx="2885550" cy="5072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3200">
                <a:solidFill>
                  <a:schemeClr val="tx1"/>
                </a:solidFill>
              </a:rPr>
              <a:t>Server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8400256" y="548680"/>
            <a:ext cx="2663984" cy="547260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</a:rPr>
              <a:t>DB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23792" y="1988840"/>
            <a:ext cx="3888432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23792" y="4941168"/>
            <a:ext cx="3888432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03912" y="155679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Connection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59896" y="418508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Statement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03912" y="450912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50443" y="450912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03913" y="3825044"/>
            <a:ext cx="1562555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query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59896" y="265076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Statement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303912" y="29747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50443" y="29747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03913" y="2290720"/>
            <a:ext cx="1562555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295800" y="2708920"/>
            <a:ext cx="50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284132" y="4437112"/>
            <a:ext cx="630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7568" y="76470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03912" y="76470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JSP</a:t>
            </a:r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8400256" y="764704"/>
            <a:ext cx="1800200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295800" y="112474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392144" y="112474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295800" y="1537219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392144" y="1537219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1545" y="26064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Model 1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91545" y="26369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07568" y="3140968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03912" y="3140968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(~.java : servlet)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55740" y="5229200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</a:t>
            </a:r>
          </a:p>
          <a:p>
            <a:pPr algn="ctr"/>
            <a:r>
              <a:rPr lang="en-US" altLang="ko-KR"/>
              <a:t>(~.jsp)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00256" y="3140968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</a:p>
          <a:p>
            <a:pPr algn="ctr"/>
            <a:r>
              <a:rPr lang="en-US" altLang="ko-KR"/>
              <a:t>(~.java : class)</a:t>
            </a:r>
            <a:endParaRPr lang="ko-KR" altLang="en-US"/>
          </a:p>
        </p:txBody>
      </p:sp>
      <p:sp>
        <p:nvSpPr>
          <p:cNvPr id="17" name="순서도: 자기 디스크 16"/>
          <p:cNvSpPr/>
          <p:nvPr/>
        </p:nvSpPr>
        <p:spPr>
          <a:xfrm>
            <a:off x="8400256" y="5157192"/>
            <a:ext cx="1800200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295800" y="371703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392144" y="350100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7446811" y="393305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8834575">
            <a:off x="5564523" y="4761148"/>
            <a:ext cx="80040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8837758" y="4743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6200000">
            <a:off x="9289153" y="4743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3500000">
            <a:off x="3120168" y="4760469"/>
            <a:ext cx="80040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70135" y="3409255"/>
            <a:ext cx="1315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en-US" altLang="ko-KR" sz="1400" dirty="0" smtClean="0"/>
              <a:t>: request</a:t>
            </a:r>
          </a:p>
        </p:txBody>
      </p:sp>
      <p:sp>
        <p:nvSpPr>
          <p:cNvPr id="26" name="TextBox 25"/>
          <p:cNvSpPr txBox="1"/>
          <p:nvPr/>
        </p:nvSpPr>
        <p:spPr>
          <a:xfrm rot="2928108">
            <a:off x="2517626" y="4914045"/>
            <a:ext cx="143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en-US" altLang="ko-KR" sz="1400" dirty="0" smtClean="0"/>
              <a:t>: response</a:t>
            </a:r>
          </a:p>
        </p:txBody>
      </p:sp>
    </p:spTree>
    <p:extLst>
      <p:ext uri="{BB962C8B-B14F-4D97-AF65-F5344CB8AC3E}">
        <p14:creationId xmlns:p14="http://schemas.microsoft.com/office/powerpoint/2010/main" val="322876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28894" y="98249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149">
                  <a:extLst>
                    <a:ext uri="{9D8B030D-6E8A-4147-A177-3AD203B41FA5}">
                      <a16:colId xmlns:a16="http://schemas.microsoft.com/office/drawing/2014/main" val="1249463195"/>
                    </a:ext>
                  </a:extLst>
                </a:gridCol>
                <a:gridCol w="2626822">
                  <a:extLst>
                    <a:ext uri="{9D8B030D-6E8A-4147-A177-3AD203B41FA5}">
                      <a16:colId xmlns:a16="http://schemas.microsoft.com/office/drawing/2014/main" val="2243309415"/>
                    </a:ext>
                  </a:extLst>
                </a:gridCol>
                <a:gridCol w="3067396">
                  <a:extLst>
                    <a:ext uri="{9D8B030D-6E8A-4147-A177-3AD203B41FA5}">
                      <a16:colId xmlns:a16="http://schemas.microsoft.com/office/drawing/2014/main" val="191635277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28065910"/>
                    </a:ext>
                  </a:extLst>
                </a:gridCol>
                <a:gridCol w="658553">
                  <a:extLst>
                    <a:ext uri="{9D8B030D-6E8A-4147-A177-3AD203B41FA5}">
                      <a16:colId xmlns:a16="http://schemas.microsoft.com/office/drawing/2014/main" val="201698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우편번호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3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[12345]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서울시 강남구 삼성동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8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2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65841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0949454" y="1418297"/>
            <a:ext cx="290945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949454" y="1772434"/>
            <a:ext cx="290945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949454" y="2126571"/>
            <a:ext cx="290945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949454" y="2505877"/>
            <a:ext cx="290945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91015" y="1454164"/>
            <a:ext cx="208576" cy="196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36" y="116729"/>
            <a:ext cx="37354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버튼 클릭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정말 삭제하시겠습니까</a:t>
            </a:r>
            <a:r>
              <a:rPr lang="en-US" altLang="ko-KR" dirty="0" smtClean="0"/>
              <a:t>?’ </a:t>
            </a:r>
            <a:r>
              <a:rPr lang="ko-KR" altLang="en-US" dirty="0" smtClean="0"/>
              <a:t>메시지 띄운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시 삭제 시킴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기본 주소로 설정되어 있는 주소는 삭제 불가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기본 주소는 삭제할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삭제하려면 다른 주소를 기본 주소로 설정한 후 삭제 해야 합니다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메시지 보여주기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모든 주소를 삭제하는 것도 불가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새 주소 등록 폼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 클릭 시 주소를 입력할 폼을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버튼의 캡션은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새 주소 등록 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변경됨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새 주소 등록 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등록 폼을 숨김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912485" y="3025299"/>
            <a:ext cx="2144410" cy="36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새주소 등록 </a:t>
            </a:r>
            <a:r>
              <a:rPr lang="ko-KR" altLang="en-US" sz="1600" smtClean="0"/>
              <a:t>폼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취소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233481" y="3822970"/>
            <a:ext cx="1429966" cy="30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3481" y="4270442"/>
            <a:ext cx="2752928" cy="30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96526" y="4270442"/>
            <a:ext cx="2752928" cy="30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6298" y="4737367"/>
            <a:ext cx="1173156" cy="36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주소 등록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0988" y="384242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우편번호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주소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5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8804" y="826265"/>
            <a:ext cx="10003315" cy="147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3041" y="969484"/>
            <a:ext cx="8163500" cy="1189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50778" y="969484"/>
            <a:ext cx="1377108" cy="1189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댓글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달기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80501" y="2533880"/>
            <a:ext cx="1049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87606"/>
              </p:ext>
            </p:extLst>
          </p:nvPr>
        </p:nvGraphicFramePr>
        <p:xfrm>
          <a:off x="1178803" y="2765234"/>
          <a:ext cx="10003316" cy="1140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3039">
                  <a:extLst>
                    <a:ext uri="{9D8B030D-6E8A-4147-A177-3AD203B41FA5}">
                      <a16:colId xmlns:a16="http://schemas.microsoft.com/office/drawing/2014/main" val="3591172397"/>
                    </a:ext>
                  </a:extLst>
                </a:gridCol>
                <a:gridCol w="4384713">
                  <a:extLst>
                    <a:ext uri="{9D8B030D-6E8A-4147-A177-3AD203B41FA5}">
                      <a16:colId xmlns:a16="http://schemas.microsoft.com/office/drawing/2014/main" val="2144233996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2016796726"/>
                    </a:ext>
                  </a:extLst>
                </a:gridCol>
                <a:gridCol w="1619477">
                  <a:extLst>
                    <a:ext uri="{9D8B030D-6E8A-4147-A177-3AD203B41FA5}">
                      <a16:colId xmlns:a16="http://schemas.microsoft.com/office/drawing/2014/main" val="3921103497"/>
                    </a:ext>
                  </a:extLst>
                </a:gridCol>
              </a:tblGrid>
              <a:tr h="38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2021-05-25 16:13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03688"/>
                  </a:ext>
                </a:extLst>
              </a:tr>
              <a:tr h="75465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댓글 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2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377</Words>
  <Application>Microsoft Office PowerPoint</Application>
  <PresentationFormat>와이드스크린</PresentationFormat>
  <Paragraphs>108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2021-02-01T01:54:29Z</dcterms:created>
  <dcterms:modified xsi:type="dcterms:W3CDTF">2021-05-31T02:11:41Z</dcterms:modified>
</cp:coreProperties>
</file>