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54" autoAdjust="0"/>
    <p:restoredTop sz="94660"/>
  </p:normalViewPr>
  <p:slideViewPr>
    <p:cSldViewPr snapToGrid="0">
      <p:cViewPr varScale="1">
        <p:scale>
          <a:sx n="64" d="100"/>
          <a:sy n="64" d="100"/>
        </p:scale>
        <p:origin x="1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C307-6621-4597-8C2F-5927ABDF2767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6140-D45D-4436-ADC1-DAFBE4B89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05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C307-6621-4597-8C2F-5927ABDF2767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6140-D45D-4436-ADC1-DAFBE4B89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39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C307-6621-4597-8C2F-5927ABDF2767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6140-D45D-4436-ADC1-DAFBE4B89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24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C307-6621-4597-8C2F-5927ABDF2767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6140-D45D-4436-ADC1-DAFBE4B89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43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C307-6621-4597-8C2F-5927ABDF2767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6140-D45D-4436-ADC1-DAFBE4B89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12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C307-6621-4597-8C2F-5927ABDF2767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6140-D45D-4436-ADC1-DAFBE4B89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01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C307-6621-4597-8C2F-5927ABDF2767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6140-D45D-4436-ADC1-DAFBE4B89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800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C307-6621-4597-8C2F-5927ABDF2767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6140-D45D-4436-ADC1-DAFBE4B89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145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C307-6621-4597-8C2F-5927ABDF2767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6140-D45D-4436-ADC1-DAFBE4B89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223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C307-6621-4597-8C2F-5927ABDF2767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6140-D45D-4436-ADC1-DAFBE4B89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371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C307-6621-4597-8C2F-5927ABDF2767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6140-D45D-4436-ADC1-DAFBE4B89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01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BC307-6621-4597-8C2F-5927ABDF2767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06140-D45D-4436-ADC1-DAFBE4B89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5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8045" y="-2322444"/>
            <a:ext cx="8782756" cy="115028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>
                <a:solidFill>
                  <a:schemeClr val="tx1"/>
                </a:solidFill>
              </a:rPr>
              <a:t>Div#wrapper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3309" y="-1848307"/>
            <a:ext cx="8388464" cy="829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>
                <a:solidFill>
                  <a:schemeClr val="tx1"/>
                </a:solidFill>
              </a:rPr>
              <a:t>Div#header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3309" y="-936849"/>
            <a:ext cx="8388464" cy="829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>
                <a:solidFill>
                  <a:schemeClr val="tx1"/>
                </a:solidFill>
              </a:rPr>
              <a:t>Div#visual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3309" y="-25393"/>
            <a:ext cx="8388464" cy="7208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>
                <a:solidFill>
                  <a:schemeClr val="tx1"/>
                </a:solidFill>
              </a:rPr>
              <a:t>Div#contents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3309" y="8238075"/>
            <a:ext cx="8388464" cy="829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>
                <a:solidFill>
                  <a:schemeClr val="tx1"/>
                </a:solidFill>
              </a:rPr>
              <a:t>Div#footer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3309" y="7295706"/>
            <a:ext cx="8388464" cy="829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>
                <a:solidFill>
                  <a:schemeClr val="tx1"/>
                </a:solidFill>
              </a:rPr>
              <a:t>Div#slogan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52335" y="502235"/>
            <a:ext cx="2269887" cy="64714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>
                <a:solidFill>
                  <a:schemeClr val="tx1"/>
                </a:solidFill>
              </a:rPr>
              <a:t>Div.section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37487" y="502235"/>
            <a:ext cx="2844800" cy="64714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>
                <a:solidFill>
                  <a:schemeClr val="tx1"/>
                </a:solidFill>
              </a:rPr>
              <a:t>Div.sectionInfo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085487" y="502235"/>
            <a:ext cx="2473087" cy="64714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>
                <a:solidFill>
                  <a:schemeClr val="tx1"/>
                </a:solidFill>
              </a:rPr>
              <a:t>Div.sectionEvent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825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7163" y="634736"/>
            <a:ext cx="8786812" cy="5975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Div.login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5750" y="1191948"/>
            <a:ext cx="8529638" cy="528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h3 img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5750" y="1863461"/>
            <a:ext cx="8529638" cy="3861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form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5750" y="5903432"/>
            <a:ext cx="8529638" cy="528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div.memberInfo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2913" y="2412708"/>
            <a:ext cx="8215312" cy="311865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fieldset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5788" y="3045577"/>
            <a:ext cx="7929562" cy="600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p.id		</a:t>
            </a:r>
            <a:r>
              <a:rPr lang="ko-KR" altLang="en-US" sz="2400" dirty="0" smtClean="0">
                <a:solidFill>
                  <a:schemeClr val="tx1"/>
                </a:solidFill>
              </a:rPr>
              <a:t>아이디 </a:t>
            </a:r>
            <a:r>
              <a:rPr lang="en-US" altLang="ko-KR" sz="2400" dirty="0" smtClean="0">
                <a:solidFill>
                  <a:schemeClr val="tx1"/>
                </a:solidFill>
              </a:rPr>
              <a:t>label input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5788" y="3824241"/>
            <a:ext cx="7929562" cy="600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p.pw		</a:t>
            </a:r>
            <a:r>
              <a:rPr lang="ko-KR" altLang="en-US" sz="2400" dirty="0" smtClean="0">
                <a:solidFill>
                  <a:schemeClr val="tx1"/>
                </a:solidFill>
              </a:rPr>
              <a:t>비밀번호 </a:t>
            </a:r>
            <a:r>
              <a:rPr lang="en-US" altLang="ko-KR" sz="2400" dirty="0" smtClean="0">
                <a:solidFill>
                  <a:schemeClr val="tx1"/>
                </a:solidFill>
              </a:rPr>
              <a:t>label input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85788" y="4602905"/>
            <a:ext cx="7929562" cy="600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p.btnLogin	</a:t>
            </a:r>
            <a:r>
              <a:rPr lang="ko-KR" altLang="en-US" sz="2400" dirty="0" smtClean="0">
                <a:solidFill>
                  <a:schemeClr val="tx1"/>
                </a:solidFill>
              </a:rPr>
              <a:t>로그인 </a:t>
            </a:r>
            <a:r>
              <a:rPr lang="en-US" altLang="ko-KR" sz="2400" dirty="0" smtClean="0">
                <a:solidFill>
                  <a:schemeClr val="tx1"/>
                </a:solidFill>
              </a:rPr>
              <a:t>input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5830" y="11992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로그인 </a:t>
            </a:r>
            <a:r>
              <a:rPr lang="ko-KR" altLang="en-US" dirty="0" smtClean="0"/>
              <a:t>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7438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7163" y="904563"/>
            <a:ext cx="8786812" cy="36224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Div.search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5750" y="1461775"/>
            <a:ext cx="8529638" cy="528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h3	</a:t>
            </a:r>
            <a:r>
              <a:rPr lang="ko-KR" altLang="en-US" sz="2400" dirty="0" smtClean="0">
                <a:solidFill>
                  <a:schemeClr val="tx1"/>
                </a:solidFill>
              </a:rPr>
              <a:t>자료검색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5750" y="2133288"/>
            <a:ext cx="8529638" cy="21988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form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2913" y="2682535"/>
            <a:ext cx="8215312" cy="1439759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fieldset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5788" y="3315404"/>
            <a:ext cx="2481106" cy="600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</a:rPr>
              <a:t>자료검색 </a:t>
            </a:r>
            <a:r>
              <a:rPr lang="en-US" altLang="ko-KR" sz="2400" dirty="0" smtClean="0">
                <a:solidFill>
                  <a:schemeClr val="tx1"/>
                </a:solidFill>
              </a:rPr>
              <a:t>label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87063" y="3315404"/>
            <a:ext cx="2481106" cy="600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input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88337" y="3315404"/>
            <a:ext cx="2481106" cy="600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input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830" y="119924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자료검색 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6249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830" y="1199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65830" y="489255"/>
            <a:ext cx="8786812" cy="61513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Div#boardBox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5750" y="952115"/>
            <a:ext cx="8529638" cy="528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h3.tab01 a img  </a:t>
            </a:r>
            <a:r>
              <a:rPr lang="ko-KR" altLang="en-US" sz="2400" dirty="0" smtClean="0">
                <a:solidFill>
                  <a:schemeClr val="tx1"/>
                </a:solidFill>
              </a:rPr>
              <a:t>공지사항  </a:t>
            </a:r>
            <a:r>
              <a:rPr lang="en-US" altLang="ko-KR" sz="2400" dirty="0" smtClean="0">
                <a:solidFill>
                  <a:schemeClr val="tx1"/>
                </a:solidFill>
              </a:rPr>
              <a:t>(h3.tab02  a img  </a:t>
            </a:r>
            <a:r>
              <a:rPr lang="ko-KR" altLang="en-US" sz="2400" dirty="0" smtClean="0">
                <a:solidFill>
                  <a:schemeClr val="tx1"/>
                </a:solidFill>
              </a:rPr>
              <a:t>자료실</a:t>
            </a:r>
            <a:r>
              <a:rPr lang="en-US" altLang="ko-KR" sz="2400" dirty="0" smtClean="0">
                <a:solidFill>
                  <a:schemeClr val="tx1"/>
                </a:solidFill>
              </a:rPr>
              <a:t>)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5750" y="1610807"/>
            <a:ext cx="8546972" cy="48349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div#noticeList 	(div#pdsList)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4695" y="5721386"/>
            <a:ext cx="8171748" cy="528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p.more   </a:t>
            </a:r>
            <a:r>
              <a:rPr lang="ko-KR" altLang="en-US" sz="2400" dirty="0" smtClean="0">
                <a:solidFill>
                  <a:schemeClr val="tx1"/>
                </a:solidFill>
              </a:rPr>
              <a:t>더보기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4695" y="2188564"/>
            <a:ext cx="8189082" cy="34027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ul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4577" y="2743157"/>
            <a:ext cx="7811984" cy="528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li	a   </a:t>
            </a:r>
            <a:r>
              <a:rPr lang="ko-KR" altLang="en-US" sz="2400" dirty="0" smtClean="0">
                <a:solidFill>
                  <a:schemeClr val="tx1"/>
                </a:solidFill>
              </a:rPr>
              <a:t>제목                                                              </a:t>
            </a:r>
            <a:r>
              <a:rPr lang="en-US" altLang="ko-KR" sz="2400" dirty="0" smtClean="0">
                <a:solidFill>
                  <a:schemeClr val="tx1"/>
                </a:solidFill>
              </a:rPr>
              <a:t>span   </a:t>
            </a:r>
            <a:r>
              <a:rPr lang="ko-KR" altLang="en-US" sz="2400" dirty="0" smtClean="0">
                <a:solidFill>
                  <a:schemeClr val="tx1"/>
                </a:solidFill>
              </a:rPr>
              <a:t>날짜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4577" y="3401849"/>
            <a:ext cx="7811984" cy="528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li	a   </a:t>
            </a:r>
            <a:r>
              <a:rPr lang="ko-KR" altLang="en-US" sz="2400" dirty="0" smtClean="0">
                <a:solidFill>
                  <a:schemeClr val="tx1"/>
                </a:solidFill>
              </a:rPr>
              <a:t>제목                                                              </a:t>
            </a:r>
            <a:r>
              <a:rPr lang="en-US" altLang="ko-KR" sz="2400" dirty="0" smtClean="0">
                <a:solidFill>
                  <a:schemeClr val="tx1"/>
                </a:solidFill>
              </a:rPr>
              <a:t>span   </a:t>
            </a:r>
            <a:r>
              <a:rPr lang="ko-KR" altLang="en-US" sz="2400" dirty="0" smtClean="0">
                <a:solidFill>
                  <a:schemeClr val="tx1"/>
                </a:solidFill>
              </a:rPr>
              <a:t>날짜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44577" y="4060541"/>
            <a:ext cx="7811984" cy="528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li	a   </a:t>
            </a:r>
            <a:r>
              <a:rPr lang="ko-KR" altLang="en-US" sz="2400" dirty="0" smtClean="0">
                <a:solidFill>
                  <a:schemeClr val="tx1"/>
                </a:solidFill>
              </a:rPr>
              <a:t>제목                                                              </a:t>
            </a:r>
            <a:r>
              <a:rPr lang="en-US" altLang="ko-KR" sz="2400" dirty="0" smtClean="0">
                <a:solidFill>
                  <a:schemeClr val="tx1"/>
                </a:solidFill>
              </a:rPr>
              <a:t>span   </a:t>
            </a:r>
            <a:r>
              <a:rPr lang="ko-KR" altLang="en-US" sz="2400" dirty="0" smtClean="0">
                <a:solidFill>
                  <a:schemeClr val="tx1"/>
                </a:solidFill>
              </a:rPr>
              <a:t>날짜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4577" y="4719233"/>
            <a:ext cx="7811984" cy="528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li	a   </a:t>
            </a:r>
            <a:r>
              <a:rPr lang="ko-KR" altLang="en-US" sz="2400" dirty="0" smtClean="0">
                <a:solidFill>
                  <a:schemeClr val="tx1"/>
                </a:solidFill>
              </a:rPr>
              <a:t>제목                                                              </a:t>
            </a:r>
            <a:r>
              <a:rPr lang="en-US" altLang="ko-KR" sz="2400" dirty="0" smtClean="0">
                <a:solidFill>
                  <a:schemeClr val="tx1"/>
                </a:solidFill>
              </a:rPr>
              <a:t>span   </a:t>
            </a:r>
            <a:r>
              <a:rPr lang="ko-KR" altLang="en-US" sz="2400" dirty="0" smtClean="0">
                <a:solidFill>
                  <a:schemeClr val="tx1"/>
                </a:solidFill>
              </a:rPr>
              <a:t>날짜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658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830" y="1199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새소식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65830" y="489255"/>
            <a:ext cx="8786812" cy="61513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div.newsList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5750" y="952115"/>
            <a:ext cx="8529638" cy="528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h3 img  </a:t>
            </a:r>
            <a:r>
              <a:rPr lang="ko-KR" altLang="en-US" sz="2400" dirty="0" smtClean="0">
                <a:solidFill>
                  <a:schemeClr val="tx1"/>
                </a:solidFill>
              </a:rPr>
              <a:t>새소식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5750" y="1610807"/>
            <a:ext cx="8546972" cy="48349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div.newsWrap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4695" y="5721386"/>
            <a:ext cx="8171748" cy="528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p.more   </a:t>
            </a:r>
            <a:r>
              <a:rPr lang="ko-KR" altLang="en-US" sz="2400" dirty="0" smtClean="0">
                <a:solidFill>
                  <a:schemeClr val="tx1"/>
                </a:solidFill>
              </a:rPr>
              <a:t>더보기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4695" y="2196997"/>
            <a:ext cx="8171748" cy="528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h4	 </a:t>
            </a:r>
            <a:r>
              <a:rPr lang="ko-KR" altLang="en-US" sz="2400" dirty="0" smtClean="0">
                <a:solidFill>
                  <a:schemeClr val="tx1"/>
                </a:solidFill>
              </a:rPr>
              <a:t>글</a:t>
            </a: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제목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4695" y="2956371"/>
            <a:ext cx="8171748" cy="528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p.date	 </a:t>
            </a:r>
            <a:r>
              <a:rPr lang="ko-KR" altLang="en-US" sz="2400" dirty="0" smtClean="0">
                <a:solidFill>
                  <a:schemeClr val="tx1"/>
                </a:solidFill>
              </a:rPr>
              <a:t>날짜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4695" y="3646531"/>
            <a:ext cx="8171748" cy="528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p.brief	 </a:t>
            </a:r>
            <a:r>
              <a:rPr lang="ko-KR" altLang="en-US" sz="2400" dirty="0" smtClean="0">
                <a:solidFill>
                  <a:schemeClr val="tx1"/>
                </a:solidFill>
              </a:rPr>
              <a:t>상세내용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4695" y="4338878"/>
            <a:ext cx="8171748" cy="1186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p.imgWrap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9607" y="4846085"/>
            <a:ext cx="3747540" cy="528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span.img  </a:t>
            </a:r>
            <a:r>
              <a:rPr lang="ko-KR" altLang="en-US" sz="2400" dirty="0" smtClean="0">
                <a:solidFill>
                  <a:schemeClr val="tx1"/>
                </a:solidFill>
              </a:rPr>
              <a:t>이미지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82059" y="4846085"/>
            <a:ext cx="3957403" cy="528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span.imgTitle  </a:t>
            </a:r>
            <a:r>
              <a:rPr lang="ko-KR" altLang="en-US" sz="2400" dirty="0" smtClean="0">
                <a:solidFill>
                  <a:schemeClr val="tx1"/>
                </a:solidFill>
              </a:rPr>
              <a:t>이미지 설명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72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830" y="119924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이벤트 영역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65830" y="489255"/>
            <a:ext cx="8786812" cy="3917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div.event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5750" y="952115"/>
            <a:ext cx="8529638" cy="528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h3 img  </a:t>
            </a:r>
            <a:r>
              <a:rPr lang="ko-KR" altLang="en-US" sz="2400" dirty="0" smtClean="0">
                <a:solidFill>
                  <a:schemeClr val="tx1"/>
                </a:solidFill>
              </a:rPr>
              <a:t>신규 이벤트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5750" y="1610808"/>
            <a:ext cx="8546972" cy="264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div#eventDetail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4695" y="3594954"/>
            <a:ext cx="8171748" cy="528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div.btnGo	a img </a:t>
            </a:r>
            <a:r>
              <a:rPr lang="ko-KR" altLang="en-US" sz="2400" dirty="0" smtClean="0">
                <a:solidFill>
                  <a:schemeClr val="tx1"/>
                </a:solidFill>
              </a:rPr>
              <a:t>이전</a:t>
            </a:r>
            <a:r>
              <a:rPr lang="en-US" altLang="ko-KR" sz="2400" dirty="0" smtClean="0">
                <a:solidFill>
                  <a:schemeClr val="tx1"/>
                </a:solidFill>
              </a:rPr>
              <a:t>	a img </a:t>
            </a:r>
            <a:r>
              <a:rPr lang="ko-KR" altLang="en-US" sz="2400" dirty="0" smtClean="0">
                <a:solidFill>
                  <a:schemeClr val="tx1"/>
                </a:solidFill>
              </a:rPr>
              <a:t>다음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4695" y="2165305"/>
            <a:ext cx="8171748" cy="1186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p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9607" y="2672512"/>
            <a:ext cx="3747540" cy="528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img  </a:t>
            </a:r>
            <a:r>
              <a:rPr lang="ko-KR" altLang="en-US" sz="2400" dirty="0" smtClean="0">
                <a:solidFill>
                  <a:schemeClr val="tx1"/>
                </a:solidFill>
              </a:rPr>
              <a:t>이미지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82059" y="2672512"/>
            <a:ext cx="3957403" cy="528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em  </a:t>
            </a:r>
            <a:r>
              <a:rPr lang="ko-KR" altLang="en-US" sz="2400" dirty="0" smtClean="0">
                <a:solidFill>
                  <a:schemeClr val="tx1"/>
                </a:solidFill>
              </a:rPr>
              <a:t>이미지 설명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530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830" y="11992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관련 사이트 영역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65830" y="489255"/>
            <a:ext cx="8786812" cy="3917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div.siteLink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5750" y="952115"/>
            <a:ext cx="8529638" cy="528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h3 img  </a:t>
            </a:r>
            <a:r>
              <a:rPr lang="ko-KR" altLang="en-US" sz="2400" dirty="0" smtClean="0">
                <a:solidFill>
                  <a:schemeClr val="tx1"/>
                </a:solidFill>
              </a:rPr>
              <a:t>관련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사이트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5750" y="1610808"/>
            <a:ext cx="8546972" cy="264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form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4695" y="2165305"/>
            <a:ext cx="8171748" cy="1867049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fieldset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9607" y="2672512"/>
            <a:ext cx="7914806" cy="528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select	</a:t>
            </a:r>
            <a:r>
              <a:rPr lang="ko-KR" altLang="en-US" sz="2400" dirty="0" smtClean="0">
                <a:solidFill>
                  <a:schemeClr val="tx1"/>
                </a:solidFill>
              </a:rPr>
              <a:t>사이트 목록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99607" y="3360677"/>
            <a:ext cx="7914806" cy="528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input	img  </a:t>
            </a:r>
            <a:r>
              <a:rPr lang="ko-KR" altLang="en-US" sz="2400" dirty="0" smtClean="0">
                <a:solidFill>
                  <a:schemeClr val="tx1"/>
                </a:solidFill>
              </a:rPr>
              <a:t>이동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3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830" y="1199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65830" y="429295"/>
            <a:ext cx="8786812" cy="5956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div#siteFavorite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5750" y="1057045"/>
            <a:ext cx="8529638" cy="528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h3 img  </a:t>
            </a:r>
            <a:r>
              <a:rPr lang="ko-KR" altLang="en-US" sz="2400" dirty="0" smtClean="0">
                <a:solidFill>
                  <a:schemeClr val="tx1"/>
                </a:solidFill>
              </a:rPr>
              <a:t>인기 사이트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5750" y="1760708"/>
            <a:ext cx="8546972" cy="3605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ol.ranking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5750" y="5597215"/>
            <a:ext cx="8529638" cy="528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p.more   </a:t>
            </a:r>
            <a:r>
              <a:rPr lang="ko-KR" altLang="en-US" sz="2400" dirty="0" smtClean="0">
                <a:solidFill>
                  <a:schemeClr val="tx1"/>
                </a:solidFill>
              </a:rPr>
              <a:t>더보기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4695" y="2346897"/>
            <a:ext cx="8171748" cy="528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li	a   </a:t>
            </a:r>
            <a:r>
              <a:rPr lang="ko-KR" altLang="en-US" sz="2400" dirty="0" smtClean="0">
                <a:solidFill>
                  <a:schemeClr val="tx1"/>
                </a:solidFill>
              </a:rPr>
              <a:t>사이트                                 </a:t>
            </a:r>
            <a:r>
              <a:rPr lang="en-US" altLang="ko-KR" sz="2400" dirty="0" smtClean="0">
                <a:solidFill>
                  <a:schemeClr val="tx1"/>
                </a:solidFill>
              </a:rPr>
              <a:t>span.order   img   </a:t>
            </a:r>
            <a:r>
              <a:rPr lang="ko-KR" altLang="en-US" sz="2400" dirty="0" smtClean="0">
                <a:solidFill>
                  <a:schemeClr val="tx1"/>
                </a:solidFill>
              </a:rPr>
              <a:t>순위변동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4695" y="3106271"/>
            <a:ext cx="8171748" cy="528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li	a   </a:t>
            </a:r>
            <a:r>
              <a:rPr lang="ko-KR" altLang="en-US" sz="2400" dirty="0" smtClean="0">
                <a:solidFill>
                  <a:schemeClr val="tx1"/>
                </a:solidFill>
              </a:rPr>
              <a:t>사이트                                 </a:t>
            </a:r>
            <a:r>
              <a:rPr lang="en-US" altLang="ko-KR" sz="2400" dirty="0" smtClean="0">
                <a:solidFill>
                  <a:schemeClr val="tx1"/>
                </a:solidFill>
              </a:rPr>
              <a:t>span.order   img   </a:t>
            </a:r>
            <a:r>
              <a:rPr lang="ko-KR" altLang="en-US" sz="2400" dirty="0" smtClean="0">
                <a:solidFill>
                  <a:schemeClr val="tx1"/>
                </a:solidFill>
              </a:rPr>
              <a:t>순위변동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4695" y="3865645"/>
            <a:ext cx="8171748" cy="528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li	a   </a:t>
            </a:r>
            <a:r>
              <a:rPr lang="ko-KR" altLang="en-US" sz="2400" dirty="0" smtClean="0">
                <a:solidFill>
                  <a:schemeClr val="tx1"/>
                </a:solidFill>
              </a:rPr>
              <a:t>사이트                                 </a:t>
            </a:r>
            <a:r>
              <a:rPr lang="en-US" altLang="ko-KR" sz="2400" dirty="0" smtClean="0">
                <a:solidFill>
                  <a:schemeClr val="tx1"/>
                </a:solidFill>
              </a:rPr>
              <a:t>span.order   img   </a:t>
            </a:r>
            <a:r>
              <a:rPr lang="ko-KR" altLang="en-US" sz="2400" dirty="0" smtClean="0">
                <a:solidFill>
                  <a:schemeClr val="tx1"/>
                </a:solidFill>
              </a:rPr>
              <a:t>순위변동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64695" y="4625019"/>
            <a:ext cx="8171748" cy="528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li	a   </a:t>
            </a:r>
            <a:r>
              <a:rPr lang="ko-KR" altLang="en-US" sz="2400" dirty="0" smtClean="0">
                <a:solidFill>
                  <a:schemeClr val="tx1"/>
                </a:solidFill>
              </a:rPr>
              <a:t>사이트</a:t>
            </a:r>
            <a:r>
              <a:rPr lang="en-US" altLang="ko-KR" sz="2400" dirty="0" smtClean="0">
                <a:solidFill>
                  <a:schemeClr val="tx1"/>
                </a:solidFill>
              </a:rPr>
              <a:t> 		           span.order   img   </a:t>
            </a:r>
            <a:r>
              <a:rPr lang="ko-KR" altLang="en-US" sz="2400" dirty="0" smtClean="0">
                <a:solidFill>
                  <a:schemeClr val="tx1"/>
                </a:solidFill>
              </a:rPr>
              <a:t>순위변동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513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830" y="1199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65830" y="429295"/>
            <a:ext cx="8786812" cy="4367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div#slogan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5750" y="1057045"/>
            <a:ext cx="8529638" cy="528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h2  </a:t>
            </a:r>
            <a:r>
              <a:rPr lang="ko-KR" altLang="en-US" sz="2400" dirty="0" smtClean="0">
                <a:solidFill>
                  <a:schemeClr val="tx1"/>
                </a:solidFill>
              </a:rPr>
              <a:t>슬로건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5750" y="2575793"/>
            <a:ext cx="8546972" cy="20168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div.sloganCon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5750" y="1816419"/>
            <a:ext cx="8529638" cy="528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p.</a:t>
            </a:r>
            <a:r>
              <a:rPr lang="en-US" altLang="ko-KR" sz="2400" dirty="0" smtClean="0">
                <a:solidFill>
                  <a:schemeClr val="tx1"/>
                </a:solidFill>
              </a:rPr>
              <a:t>sloganImg</a:t>
            </a:r>
            <a:r>
              <a:rPr lang="en-US" altLang="ko-KR" sz="2400" dirty="0" smtClean="0">
                <a:solidFill>
                  <a:schemeClr val="tx1"/>
                </a:solidFill>
              </a:rPr>
              <a:t>   img    </a:t>
            </a:r>
            <a:r>
              <a:rPr lang="ko-KR" altLang="en-US" sz="2400" dirty="0" smtClean="0">
                <a:solidFill>
                  <a:schemeClr val="tx1"/>
                </a:solidFill>
              </a:rPr>
              <a:t>커피잔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4695" y="3161982"/>
            <a:ext cx="8171748" cy="528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q</a:t>
            </a:r>
            <a:r>
              <a:rPr lang="en-US" altLang="ko-KR" sz="2400" dirty="0" smtClean="0">
                <a:solidFill>
                  <a:schemeClr val="tx1"/>
                </a:solidFill>
              </a:rPr>
              <a:t>	</a:t>
            </a:r>
            <a:r>
              <a:rPr lang="en-US" altLang="ko-KR" sz="2400" dirty="0" smtClean="0">
                <a:solidFill>
                  <a:schemeClr val="tx1"/>
                </a:solidFill>
              </a:rPr>
              <a:t>	</a:t>
            </a:r>
            <a:r>
              <a:rPr lang="ko-KR" altLang="en-US" sz="2400" dirty="0" smtClean="0">
                <a:solidFill>
                  <a:schemeClr val="tx1"/>
                </a:solidFill>
              </a:rPr>
              <a:t>텍스트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4695" y="3921356"/>
            <a:ext cx="8171748" cy="528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p.name	</a:t>
            </a:r>
            <a:r>
              <a:rPr lang="ko-KR" altLang="en-US" sz="2400" dirty="0" smtClean="0">
                <a:solidFill>
                  <a:schemeClr val="tx1"/>
                </a:solidFill>
              </a:rPr>
              <a:t>텍스트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652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500</TotalTime>
  <Words>117</Words>
  <Application>Microsoft Office PowerPoint</Application>
  <PresentationFormat>화면 슬라이드 쇼(4:3)</PresentationFormat>
  <Paragraphs>78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13</cp:revision>
  <dcterms:created xsi:type="dcterms:W3CDTF">2021-02-16T01:34:59Z</dcterms:created>
  <dcterms:modified xsi:type="dcterms:W3CDTF">2021-02-17T01:53:14Z</dcterms:modified>
</cp:coreProperties>
</file>