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trictFirstAndLastChars="0" saveSubsetFonts="1" autoCompressPictures="0">
  <p:sldMasterIdLst>
    <p:sldMasterId id="2147483661" r:id="rId6"/>
  </p:sldMasterIdLst>
  <p:notesMasterIdLst>
    <p:notesMasterId r:id="rId8"/>
  </p:notesMasterIdLst>
  <p:sldIdLst>
    <p:sldId id="256" r:id="rId10"/>
    <p:sldId id="259" r:id="rId12"/>
    <p:sldId id="264" r:id="rId13"/>
    <p:sldId id="267" r:id="rId14"/>
    <p:sldId id="260" r:id="rId15"/>
    <p:sldId id="261" r:id="rId16"/>
    <p:sldId id="262" r:id="rId17"/>
    <p:sldId id="263" r:id="rId18"/>
    <p:sldId id="265" r:id="rId19"/>
  </p:sldIdLst>
  <p:sldSz cx="9906000" cy="6858000"/>
  <p:notesSz cx="6805930" cy="9939655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i6ILid2RYRf8fqYQBkzL3JaJoV/A=="/>
    </p:ex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311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4DABF45E-BF8E-46DD-9D6C-E6B2CE376613}">
  <a:tblStyle styleId="{4DABF45E-BF8E-46DD-9D6C-E6B2CE37661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4093830D-10CF-46DE-B78B-028F0206E02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 b="off" i="off"/>
      <a:tcStyle>
        <a:tcBdr/>
        <a:fill>
          <a:solidFill>
            <a:srgbClr val="CACAC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CACA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6E6E6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/>
      <a:tcStyle>
        <a:tcBdr/>
        <a:fill>
          <a:solidFill>
            <a:srgbClr val="E6E6E6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578" y="114"/>
      </p:cViewPr>
      <p:guideLst>
        <p:guide orient="horz" pos="2159"/>
        <p:guide pos="31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customschemas.google.com/relationships/presentationmetadata" Target="metadata"></Relationship><Relationship Id="rId2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notesMaster" Target="notesMasters/notesMaster1.xml"></Relationship><Relationship Id="rId10" Type="http://schemas.openxmlformats.org/officeDocument/2006/relationships/slide" Target="slides/slide1.xml"></Relationship><Relationship Id="rId12" Type="http://schemas.openxmlformats.org/officeDocument/2006/relationships/slide" Target="slides/slide2.xml"></Relationship><Relationship Id="rId13" Type="http://schemas.openxmlformats.org/officeDocument/2006/relationships/slide" Target="slides/slide3.xml"></Relationship><Relationship Id="rId14" Type="http://schemas.openxmlformats.org/officeDocument/2006/relationships/slide" Target="slides/slide4.xml"></Relationship><Relationship Id="rId15" Type="http://schemas.openxmlformats.org/officeDocument/2006/relationships/slide" Target="slides/slide5.xml"></Relationship><Relationship Id="rId16" Type="http://schemas.openxmlformats.org/officeDocument/2006/relationships/slide" Target="slides/slide6.xml"></Relationship><Relationship Id="rId17" Type="http://schemas.openxmlformats.org/officeDocument/2006/relationships/slide" Target="slides/slide7.xml"></Relationship><Relationship Id="rId18" Type="http://schemas.openxmlformats.org/officeDocument/2006/relationships/slide" Target="slides/slide8.xml"></Relationship><Relationship Id="rId19" Type="http://schemas.openxmlformats.org/officeDocument/2006/relationships/slide" Target="slides/slide9.xml"></Relationship><Relationship Id="rId20" Type="http://schemas.openxmlformats.org/officeDocument/2006/relationships/viewProps" Target="viewProps.xml"></Relationship><Relationship Id="rId21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4939" y="0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2788" y="746125"/>
            <a:ext cx="5380037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4939" y="9440646"/>
            <a:ext cx="2949099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:notes"/>
          <p:cNvSpPr txBox="1">
            <a:spLocks noGrp="1"/>
          </p:cNvSpPr>
          <p:nvPr>
            <p:ph type="body" idx="1"/>
          </p:nvPr>
        </p:nvSpPr>
        <p:spPr>
          <a:xfrm>
            <a:off x="680562" y="4721186"/>
            <a:ext cx="544449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" name="Google Shape;2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0037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및 내용">
  <p:cSld name="2_제목 및 내용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6"/>
          <p:cNvSpPr txBox="1"/>
          <p:nvPr/>
        </p:nvSpPr>
        <p:spPr>
          <a:xfrm>
            <a:off x="3901479" y="182738"/>
            <a:ext cx="5754150" cy="433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ko-KR" sz="2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디자인</a:t>
            </a: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제목 및 내용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7"/>
          <p:cNvPicPr preferRelativeResize="0"/>
          <p:nvPr/>
        </p:nvPicPr>
        <p:blipFill rotWithShape="1">
          <a:blip r:embed="rId2">
            <a:alphaModFix/>
          </a:blip>
          <a:srcRect t="12551" b="5530"/>
          <a:stretch/>
        </p:blipFill>
        <p:spPr>
          <a:xfrm>
            <a:off x="0" y="702128"/>
            <a:ext cx="9906000" cy="5977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7"/>
          <p:cNvSpPr/>
          <p:nvPr/>
        </p:nvSpPr>
        <p:spPr>
          <a:xfrm>
            <a:off x="0" y="6597352"/>
            <a:ext cx="9906000" cy="260648"/>
          </a:xfrm>
          <a:prstGeom prst="rect">
            <a:avLst/>
          </a:prstGeom>
          <a:gradFill>
            <a:gsLst>
              <a:gs pos="0">
                <a:srgbClr val="D2D2D2"/>
              </a:gs>
              <a:gs pos="35000">
                <a:srgbClr val="E1E1E1"/>
              </a:gs>
              <a:gs pos="100000">
                <a:srgbClr val="FAFAF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7"/>
          <p:cNvSpPr txBox="1"/>
          <p:nvPr/>
        </p:nvSpPr>
        <p:spPr>
          <a:xfrm>
            <a:off x="4612144" y="6590870"/>
            <a:ext cx="678447" cy="238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ko-KR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7"/>
          <p:cNvSpPr txBox="1"/>
          <p:nvPr/>
        </p:nvSpPr>
        <p:spPr>
          <a:xfrm>
            <a:off x="1299811" y="6679816"/>
            <a:ext cx="2584362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Copyright@ 2015 ASIANA IDT, INC. All Rights Reserved Confidential.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Google Shape;19;p7" descr="makingULifeSmart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4404" y="6626508"/>
            <a:ext cx="992970" cy="203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20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63" y="0"/>
            <a:ext cx="6560520" cy="702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96536" y="6631991"/>
            <a:ext cx="915633" cy="2094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122565" y="6626508"/>
            <a:ext cx="711193" cy="18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7"/>
          <p:cNvPicPr preferRelativeResize="0"/>
          <p:nvPr/>
        </p:nvPicPr>
        <p:blipFill rotWithShape="1">
          <a:blip r:embed="rId7">
            <a:alphaModFix/>
          </a:blip>
          <a:srcRect t="6913"/>
          <a:stretch/>
        </p:blipFill>
        <p:spPr>
          <a:xfrm>
            <a:off x="6327320" y="-254"/>
            <a:ext cx="3578679" cy="70238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7"/>
          <p:cNvSpPr/>
          <p:nvPr/>
        </p:nvSpPr>
        <p:spPr>
          <a:xfrm>
            <a:off x="0" y="702129"/>
            <a:ext cx="9906000" cy="36000"/>
          </a:xfrm>
          <a:prstGeom prst="rect">
            <a:avLst/>
          </a:prstGeom>
          <a:gradFill>
            <a:gsLst>
              <a:gs pos="0">
                <a:srgbClr val="F6F9FC"/>
              </a:gs>
              <a:gs pos="80000">
                <a:srgbClr val="411B54"/>
              </a:gs>
              <a:gs pos="100000">
                <a:srgbClr val="3D1C52"/>
              </a:gs>
            </a:gsLst>
            <a:lin ang="15600000" scaled="0"/>
          </a:gra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7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81361" y="15987"/>
            <a:ext cx="484108" cy="2124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8.png"></Relationship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1.xml"></Relationship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2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image" Target="../media/image11.png"></Relationship><Relationship Id="rId3" Type="http://schemas.openxmlformats.org/officeDocument/2006/relationships/slideLayout" Target="../slideLayouts/slideLayout2.xml"></Relationship></Relationships>
</file>

<file path=ppt/slides/_rels/slide5.xml.rels><?xml version="1.0" encoding="UTF-8"?>
<Relationships xmlns="http://schemas.openxmlformats.org/package/2006/relationships"><Relationship Id="rId2" Type="http://schemas.openxmlformats.org/officeDocument/2006/relationships/image" Target="../media/image12.png"></Relationship><Relationship Id="rId3" Type="http://schemas.openxmlformats.org/officeDocument/2006/relationships/slideLayout" Target="../slideLayouts/slideLayout2.xml"></Relationship></Relationships>
</file>

<file path=ppt/slides/_rels/slide6.xml.rels><?xml version="1.0" encoding="UTF-8"?>
<Relationships xmlns="http://schemas.openxmlformats.org/package/2006/relationships"><Relationship Id="rId2" Type="http://schemas.openxmlformats.org/officeDocument/2006/relationships/image" Target="../media/image13.png"></Relationship><Relationship Id="rId3" Type="http://schemas.openxmlformats.org/officeDocument/2006/relationships/slideLayout" Target="../slideLayouts/slideLayout2.xml"></Relationship></Relationships>
</file>

<file path=ppt/slides/_rels/slide7.xml.rels><?xml version="1.0" encoding="UTF-8"?>
<Relationships xmlns="http://schemas.openxmlformats.org/package/2006/relationships"><Relationship Id="rId2" Type="http://schemas.openxmlformats.org/officeDocument/2006/relationships/image" Target="../media/image14.png"></Relationship><Relationship Id="rId3" Type="http://schemas.openxmlformats.org/officeDocument/2006/relationships/slideLayout" Target="../slideLayouts/slideLayout2.xml"></Relationship></Relationships>
</file>

<file path=ppt/slides/_rels/slide8.xml.rels><?xml version="1.0" encoding="UTF-8"?>
<Relationships xmlns="http://schemas.openxmlformats.org/package/2006/relationships"><Relationship Id="rId2" Type="http://schemas.openxmlformats.org/officeDocument/2006/relationships/image" Target="../media/image15.png"></Relationship><Relationship Id="rId3" Type="http://schemas.openxmlformats.org/officeDocument/2006/relationships/slideLayout" Target="../slideLayouts/slideLayout2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6.png"></Relationship><Relationship Id="rId3" Type="http://schemas.openxmlformats.org/officeDocument/2006/relationships/slideLayout" Target="../slideLayouts/slideLayout2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"/>
          <p:cNvSpPr txBox="1"/>
          <p:nvPr/>
        </p:nvSpPr>
        <p:spPr>
          <a:xfrm>
            <a:off x="1996132" y="1100096"/>
            <a:ext cx="6161386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6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ko-KR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UI 디자인</a:t>
            </a:r>
            <a:endParaRPr sz="32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" name="Google Shape;31;p1" descr="oj-2-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1294471" y="1746421"/>
            <a:ext cx="7478810" cy="4942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1"/>
          <p:cNvSpPr txBox="1"/>
          <p:nvPr/>
        </p:nvSpPr>
        <p:spPr>
          <a:xfrm>
            <a:off x="2670260" y="3725848"/>
            <a:ext cx="4727231" cy="11412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ctr" rtl="0">
              <a:lnSpc>
                <a:spcPct val="20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 조</a:t>
            </a:r>
            <a:br>
              <a:rPr 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ko-KR" alt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성소현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이주화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b="1" i="0" u="none" strike="noStrike" cap="none" dirty="0" err="1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임세아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최서연</a:t>
            </a:r>
            <a:r>
              <a:rPr lang="en-US" altLang="ko-KR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1800" b="1" i="0" u="none" strike="noStrike" cap="none" dirty="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박성준</a:t>
            </a:r>
            <a:endParaRPr sz="1800" b="1" i="0" u="none" strike="noStrike" cap="none" dirty="0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7;p2">
            <a:extLst>
              <a:ext uri="{FF2B5EF4-FFF2-40B4-BE49-F238E27FC236}">
                <a16:creationId xmlns:a16="http://schemas.microsoft.com/office/drawing/2014/main" id="{087FCBF5-8668-1910-562E-242D739546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253352"/>
              </p:ext>
            </p:extLst>
          </p:nvPr>
        </p:nvGraphicFramePr>
        <p:xfrm>
          <a:off x="336550" y="987435"/>
          <a:ext cx="9188475" cy="5328000"/>
        </p:xfrm>
        <a:graphic>
          <a:graphicData uri="http://schemas.openxmlformats.org/drawingml/2006/table">
            <a:tbl>
              <a:tblPr>
                <a:noFill/>
                <a:tableStyleId>{4DABF45E-BF8E-46DD-9D6C-E6B2CE376613}</a:tableStyleId>
              </a:tblPr>
              <a:tblGrid>
                <a:gridCol w="136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1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화면ID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u="none" strike="noStrike" cap="none" dirty="0"/>
                        <a:t>기본 화면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요구사항 No.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endParaRPr sz="100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작성자</a:t>
                      </a:r>
                      <a:endParaRPr sz="10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성소현</a:t>
                      </a:r>
                      <a:endParaRPr sz="1000" b="0" i="0" u="none" strike="noStrike" cap="none" dirty="0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화면 설명</a:t>
                      </a:r>
                      <a:endParaRPr sz="1000" b="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0" i="0" u="none" strike="noStrike" cap="none" dirty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웹 페이지 시작 시 기본으로 세팅 되어있는 화면</a:t>
                      </a:r>
                      <a:endParaRPr sz="1000" u="none" strike="noStrike" cap="none"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endParaRPr sz="1000" b="0" i="0" u="none" strike="noStrike" cap="none" dirty="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F573EFEA-3302-1764-5C5E-3EAF70D6F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78" y="1845958"/>
            <a:ext cx="7721391" cy="436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441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30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회원가입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박성준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회원가입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화면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9E732363-BEC0-438B-FA14-E9A37A1E09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76120"/>
            <a:ext cx="8883015" cy="421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051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282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마이페이지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박성준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마이페이지(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내정보)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화면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179A321D-F619-9371-407A-32BA445B4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60" y="1934210"/>
            <a:ext cx="8562975" cy="4069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442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3082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스터디 화면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임세아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463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cs typeface="Arial" charset="0"/>
                        </a:rPr>
                        <a:t>로그인 후 메인으로 보여지는 스터디 화면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36230874-FCC9-BFB9-26C1-AB8BEF3E3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660" y="1849755"/>
            <a:ext cx="7682230" cy="446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265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340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000" kern="1200" cap="none" strike="noStrike">
                          <a:solidFill>
                            <a:srgbClr val="000000"/>
                          </a:solidFill>
                        </a:rPr>
                        <a:t>TODO list - </a:t>
                      </a: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목록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이주화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O-DO LIST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목록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조회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화면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9DE332C5-84A8-5EDF-2BB6-00F6E578C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325" y="2023745"/>
            <a:ext cx="7693660" cy="384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oogle Shape;37;p2"/>
          <p:cNvGraphicFramePr>
            <a:graphicFrameLocks noGrp="1"/>
          </p:cNvGraphicFramePr>
          <p:nvPr/>
        </p:nvGraphicFramePr>
        <p:xfrm>
          <a:off x="267970" y="876300"/>
          <a:ext cx="9188450" cy="53282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000" kern="1200" cap="none" strike="noStrike">
                          <a:solidFill>
                            <a:srgbClr val="000000"/>
                          </a:solidFill>
                        </a:rPr>
                        <a:t>TODO list - </a:t>
                      </a: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완료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이주화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O-DO LIST 완료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일정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조회 화면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74F2B9A-9E06-9DEC-A401-12A738D4B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0" y="2002790"/>
            <a:ext cx="8386445" cy="397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812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28285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sz="1000" kern="1200" cap="none" strike="noStrike">
                          <a:solidFill>
                            <a:srgbClr val="000000"/>
                          </a:solidFill>
                        </a:rPr>
                        <a:t>TODO list - </a:t>
                      </a: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작성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이주화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T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O-DO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L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IST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새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할일 작성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F5B4D695-95B9-5423-9FE7-75FD2AAB6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" y="2048510"/>
            <a:ext cx="7943215" cy="3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947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oogle Shape;37;p2"/>
          <p:cNvGraphicFramePr>
            <a:graphicFrameLocks noGrp="1"/>
          </p:cNvGraphicFramePr>
          <p:nvPr/>
        </p:nvGraphicFramePr>
        <p:xfrm>
          <a:off x="336550" y="987425"/>
          <a:ext cx="9188450" cy="5321300"/>
        </p:xfrm>
        <a:graphic>
          <a:graphicData uri="http://schemas.openxmlformats.org/drawingml/2006/table">
            <a:tbl>
              <a:tblPr>
                <a:tableStyleId>{00000000-0000-0000-0000-000000000000}</a:tableStyleId>
              </a:tblPr>
              <a:tblGrid>
                <a:gridCol w="1363345"/>
                <a:gridCol w="4189095"/>
                <a:gridCol w="1224280"/>
                <a:gridCol w="2411730"/>
              </a:tblGrid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화면ID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캘린더</a:t>
                      </a:r>
                      <a:r>
                        <a:rPr lang="en-US" altLang="ko-KR" sz="1000" kern="1200" cap="none" strike="noStrike">
                          <a:solidFill>
                            <a:srgbClr val="000000"/>
                          </a:solidFill>
                        </a:rPr>
                        <a:t>(</a:t>
                      </a: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통계</a:t>
                      </a:r>
                      <a:r>
                        <a:rPr lang="en-US" altLang="ko-KR" sz="1000" kern="1200" cap="none" strike="noStrike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altLang="en-US" sz="1000" kern="1200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2095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요구사항 No.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cap="none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작성자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en-US" sz="1000" kern="1200" cap="none" i="0" b="0" strike="noStrike">
                          <a:solidFill>
                            <a:srgbClr val="000000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최서연</a:t>
                      </a:r>
                      <a:endParaRPr lang="ko-KR" altLang="en-US" sz="1000" kern="1200" i="0" cap="none" b="0" strike="noStrike">
                        <a:solidFill>
                          <a:srgbClr val="000000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110">
                <a:tc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000" kern="1200" cap="none" i="0" b="0" strike="noStrike">
                          <a:solidFill>
                            <a:schemeClr val="dk1"/>
                          </a:solidFill>
                          <a:latin typeface="Arial" charset="0"/>
                          <a:ea typeface="Arial" charset="0"/>
                          <a:cs typeface="Arial" charset="0"/>
                        </a:rPr>
                        <a:t>화면 설명</a:t>
                      </a: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indent="0" rtl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sz="1000" kern="1200" cap="none" strike="noStrike">
                          <a:solidFill>
                            <a:srgbClr val="000000"/>
                          </a:solidFill>
                        </a:rPr>
                        <a:t>일별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공부시간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및 TODO-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L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IST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를 </a:t>
                      </a:r>
                      <a:r>
                        <a:rPr lang="ko-KR" sz="1000" kern="1200" cap="none" strike="noStrike">
                          <a:solidFill>
                            <a:srgbClr val="000000"/>
                          </a:solidFill>
                        </a:rPr>
                        <a:t>확인할 수있는 캘린더 </a:t>
                      </a:r>
                      <a:endParaRPr lang="ko-KR" altLang="en-US" sz="1000" kern="1200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  <a:tr h="4572000">
                <a:tc gridSpan="4">
                  <a:txBody>
                    <a:bodyPr/>
                    <a:lstStyle/>
                    <a:p>
                      <a:pPr marL="0" indent="0" rtl="0" algn="ctr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000" kern="1200" i="0" cap="none" b="0" strike="noStrike">
                        <a:solidFill>
                          <a:schemeClr val="dk1"/>
                        </a:solidFill>
                        <a:latin typeface="Arial" charset="0"/>
                        <a:ea typeface="Arial" charset="0"/>
                        <a:cs typeface="Arial" charset="0"/>
                      </a:endParaRPr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  <a:tc hMerge="1">
                  <a:txBody>
                    <a:bodyPr/>
                    <a:lstStyle/>
                    <a:p>
                      <a:pPr/>
                      <a:endParaRPr lang="ko-KR" altLang="en-US" kern="1200"/>
                    </a:p>
                  </a:txBody>
                </a:tc>
              </a:tr>
            </a:tbl>
          </a:graphicData>
        </a:graphic>
      </p:graphicFrame>
      <p:pic>
        <p:nvPicPr>
          <p:cNvPr id="3" name="그림 2" descr="C:/Users/itwill/AppData/Roaming/PolarisOffice/ETemp/10876_18817312/image16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043305" y="1843405"/>
            <a:ext cx="7552690" cy="4409440"/>
          </a:xfrm>
          <a:prstGeom prst="rect"/>
          <a:noFill/>
        </p:spPr>
      </p:pic>
    </p:spTree>
    <p:extLst>
      <p:ext uri="{BB962C8B-B14F-4D97-AF65-F5344CB8AC3E}">
        <p14:creationId xmlns:p14="http://schemas.microsoft.com/office/powerpoint/2010/main" val="2357897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9</Pages>
  <Paragraphs>60</Paragraphs>
  <Words>136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Registered User</dc:creator>
  <cp:lastModifiedBy>ch00127</cp:lastModifiedBy>
  <cp:version>10.105.277.55893</cp:version>
  <dcterms:modified xsi:type="dcterms:W3CDTF">2025-06-20T01:05:41Z</dcterms:modified>
</cp:coreProperties>
</file>