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1" r:id="rId2"/>
    <p:sldId id="296" r:id="rId3"/>
    <p:sldId id="260" r:id="rId4"/>
    <p:sldId id="276" r:id="rId5"/>
    <p:sldId id="275" r:id="rId6"/>
    <p:sldId id="277" r:id="rId7"/>
    <p:sldId id="274" r:id="rId8"/>
    <p:sldId id="263" r:id="rId9"/>
    <p:sldId id="264" r:id="rId10"/>
    <p:sldId id="283" r:id="rId11"/>
    <p:sldId id="278" r:id="rId12"/>
    <p:sldId id="284" r:id="rId13"/>
    <p:sldId id="265" r:id="rId14"/>
    <p:sldId id="280" r:id="rId15"/>
    <p:sldId id="285" r:id="rId16"/>
    <p:sldId id="282" r:id="rId17"/>
    <p:sldId id="286" r:id="rId18"/>
    <p:sldId id="281" r:id="rId19"/>
    <p:sldId id="287" r:id="rId20"/>
    <p:sldId id="290" r:id="rId21"/>
    <p:sldId id="291" r:id="rId22"/>
    <p:sldId id="288" r:id="rId23"/>
    <p:sldId id="289" r:id="rId24"/>
    <p:sldId id="293" r:id="rId25"/>
    <p:sldId id="294" r:id="rId26"/>
    <p:sldId id="292" r:id="rId27"/>
    <p:sldId id="295" r:id="rId28"/>
    <p:sldId id="297" r:id="rId29"/>
    <p:sldId id="298" r:id="rId30"/>
    <p:sldId id="299" r:id="rId31"/>
    <p:sldId id="300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57FB-2DD9-4EA1-B2FC-B4DFB3EE6A3F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B8B00-50F9-4403-A0F2-B2AAE673E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0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B8B00-50F9-4403-A0F2-B2AAE673EB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4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B8B00-50F9-4403-A0F2-B2AAE673EBB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4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04E2-7665-4E66-B9FC-442B7659198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54AD-6EF3-40D3-B263-10AAED36A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8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04E2-7665-4E66-B9FC-442B7659198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54AD-6EF3-40D3-B263-10AAED36A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1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04E2-7665-4E66-B9FC-442B7659198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54AD-6EF3-40D3-B263-10AAED36A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04E2-7665-4E66-B9FC-442B7659198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54AD-6EF3-40D3-B263-10AAED36A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8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04E2-7665-4E66-B9FC-442B7659198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54AD-6EF3-40D3-B263-10AAED36A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7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04E2-7665-4E66-B9FC-442B7659198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54AD-6EF3-40D3-B263-10AAED36A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04E2-7665-4E66-B9FC-442B7659198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54AD-6EF3-40D3-B263-10AAED36A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04E2-7665-4E66-B9FC-442B7659198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54AD-6EF3-40D3-B263-10AAED36A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04E2-7665-4E66-B9FC-442B7659198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54AD-6EF3-40D3-B263-10AAED36A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5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04E2-7665-4E66-B9FC-442B7659198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54AD-6EF3-40D3-B263-10AAED36A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04E2-7665-4E66-B9FC-442B7659198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54AD-6EF3-40D3-B263-10AAED36A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E04E2-7665-4E66-B9FC-442B7659198D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54AD-6EF3-40D3-B263-10AAED36A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1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20681" y="1986654"/>
            <a:ext cx="938970" cy="1819945"/>
            <a:chOff x="1472789" y="1700808"/>
            <a:chExt cx="938970" cy="1819945"/>
          </a:xfrm>
        </p:grpSpPr>
        <p:grpSp>
          <p:nvGrpSpPr>
            <p:cNvPr id="5" name="그룹 4"/>
            <p:cNvGrpSpPr/>
            <p:nvPr/>
          </p:nvGrpSpPr>
          <p:grpSpPr>
            <a:xfrm>
              <a:off x="1472789" y="1700808"/>
              <a:ext cx="782910" cy="1308556"/>
              <a:chOff x="539552" y="1180540"/>
              <a:chExt cx="1584176" cy="2637125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1034430" y="1180540"/>
                <a:ext cx="576064" cy="5760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" name="직선 연결선 7"/>
              <p:cNvCxnSpPr>
                <a:stCxn id="7" idx="4"/>
              </p:cNvCxnSpPr>
              <p:nvPr/>
            </p:nvCxnSpPr>
            <p:spPr>
              <a:xfrm>
                <a:off x="1322462" y="1756604"/>
                <a:ext cx="0" cy="138436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" name="직선 연결선 8"/>
              <p:cNvCxnSpPr>
                <a:stCxn id="7" idx="4"/>
              </p:cNvCxnSpPr>
              <p:nvPr/>
            </p:nvCxnSpPr>
            <p:spPr>
              <a:xfrm flipH="1">
                <a:off x="539552" y="1756604"/>
                <a:ext cx="782910" cy="69218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" name="직선 연결선 9"/>
              <p:cNvCxnSpPr>
                <a:stCxn id="7" idx="4"/>
              </p:cNvCxnSpPr>
              <p:nvPr/>
            </p:nvCxnSpPr>
            <p:spPr>
              <a:xfrm>
                <a:off x="1322462" y="1756604"/>
                <a:ext cx="801266" cy="69218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539552" y="3125483"/>
                <a:ext cx="782910" cy="69218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1322462" y="3125483"/>
                <a:ext cx="801266" cy="69218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472789" y="3212976"/>
              <a:ext cx="938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사용자</a:t>
              </a:r>
              <a:endParaRPr lang="ko-KR" altLang="en-US" sz="1400" dirty="0"/>
            </a:p>
          </p:txBody>
        </p:sp>
      </p:grpSp>
      <p:sp>
        <p:nvSpPr>
          <p:cNvPr id="13" name="타원 12"/>
          <p:cNvSpPr/>
          <p:nvPr/>
        </p:nvSpPr>
        <p:spPr>
          <a:xfrm>
            <a:off x="2051720" y="2250467"/>
            <a:ext cx="1800200" cy="9847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메인화면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4283968" y="1621747"/>
            <a:ext cx="1800200" cy="9847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4283968" y="332656"/>
            <a:ext cx="1800200" cy="9847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웹포트폴리오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4283968" y="2910838"/>
            <a:ext cx="1800200" cy="9847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4283968" y="4199930"/>
            <a:ext cx="1800200" cy="9847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쇼핑몰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6732240" y="2250467"/>
            <a:ext cx="1800200" cy="9847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메인화면</a:t>
            </a:r>
            <a:endParaRPr lang="ko-KR" altLang="en-US" sz="1400" dirty="0"/>
          </a:p>
        </p:txBody>
      </p:sp>
      <p:cxnSp>
        <p:nvCxnSpPr>
          <p:cNvPr id="19" name="구부러진 연결선 18"/>
          <p:cNvCxnSpPr>
            <a:stCxn id="13" idx="6"/>
            <a:endCxn id="15" idx="2"/>
          </p:cNvCxnSpPr>
          <p:nvPr/>
        </p:nvCxnSpPr>
        <p:spPr>
          <a:xfrm flipV="1">
            <a:off x="3851920" y="825040"/>
            <a:ext cx="432048" cy="1917811"/>
          </a:xfrm>
          <a:prstGeom prst="curved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4" idx="2"/>
            <a:endCxn id="13" idx="6"/>
          </p:cNvCxnSpPr>
          <p:nvPr/>
        </p:nvCxnSpPr>
        <p:spPr>
          <a:xfrm rot="10800000" flipV="1">
            <a:off x="3851920" y="2114131"/>
            <a:ext cx="432048" cy="628720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16" idx="2"/>
            <a:endCxn id="13" idx="6"/>
          </p:cNvCxnSpPr>
          <p:nvPr/>
        </p:nvCxnSpPr>
        <p:spPr>
          <a:xfrm rot="10800000">
            <a:off x="3851920" y="2742852"/>
            <a:ext cx="432048" cy="660371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7" idx="2"/>
            <a:endCxn id="13" idx="6"/>
          </p:cNvCxnSpPr>
          <p:nvPr/>
        </p:nvCxnSpPr>
        <p:spPr>
          <a:xfrm rot="10800000">
            <a:off x="3851920" y="2742852"/>
            <a:ext cx="432048" cy="1949463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8" idx="2"/>
            <a:endCxn id="15" idx="6"/>
          </p:cNvCxnSpPr>
          <p:nvPr/>
        </p:nvCxnSpPr>
        <p:spPr>
          <a:xfrm rot="10800000">
            <a:off x="6084168" y="825041"/>
            <a:ext cx="648072" cy="1917811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8" idx="2"/>
            <a:endCxn id="14" idx="6"/>
          </p:cNvCxnSpPr>
          <p:nvPr/>
        </p:nvCxnSpPr>
        <p:spPr>
          <a:xfrm rot="10800000">
            <a:off x="6084168" y="2114131"/>
            <a:ext cx="648072" cy="628720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8" idx="2"/>
            <a:endCxn id="16" idx="6"/>
          </p:cNvCxnSpPr>
          <p:nvPr/>
        </p:nvCxnSpPr>
        <p:spPr>
          <a:xfrm rot="10800000" flipV="1">
            <a:off x="6084168" y="2742850"/>
            <a:ext cx="648072" cy="660371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18" idx="2"/>
            <a:endCxn id="17" idx="6"/>
          </p:cNvCxnSpPr>
          <p:nvPr/>
        </p:nvCxnSpPr>
        <p:spPr>
          <a:xfrm rot="10800000" flipV="1">
            <a:off x="6084168" y="2742850"/>
            <a:ext cx="648072" cy="1949463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547364776" descr="EMB000058144b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082"/>
            <a:ext cx="5465050" cy="410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97201"/>
              </p:ext>
            </p:extLst>
          </p:nvPr>
        </p:nvGraphicFramePr>
        <p:xfrm>
          <a:off x="5508104" y="49786"/>
          <a:ext cx="4618225" cy="3062286"/>
        </p:xfrm>
        <a:graphic>
          <a:graphicData uri="http://schemas.openxmlformats.org/drawingml/2006/table">
            <a:tbl>
              <a:tblPr/>
              <a:tblGrid>
                <a:gridCol w="1631720"/>
                <a:gridCol w="2986505"/>
              </a:tblGrid>
              <a:tr h="3402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3402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시스템 로고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2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다음페이지 이동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2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개발자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2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메뉴 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2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로그인 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2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페이지 닉네임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2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현재 시각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한국기준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2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개발자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66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0" y="-1256635"/>
            <a:ext cx="9143999" cy="9971584"/>
            <a:chOff x="0" y="-1256635"/>
            <a:chExt cx="9143999" cy="9971584"/>
          </a:xfrm>
        </p:grpSpPr>
        <p:sp>
          <p:nvSpPr>
            <p:cNvPr id="24" name="직사각형 23"/>
            <p:cNvSpPr/>
            <p:nvPr/>
          </p:nvSpPr>
          <p:spPr>
            <a:xfrm>
              <a:off x="1518013" y="-1256635"/>
              <a:ext cx="7625986" cy="24928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18013" y="1236261"/>
              <a:ext cx="7625986" cy="249289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518013" y="3729157"/>
              <a:ext cx="7625986" cy="24928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927" y="-1256634"/>
              <a:ext cx="1511086" cy="9971583"/>
              <a:chOff x="6927" y="1"/>
              <a:chExt cx="1511086" cy="457199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927" y="728695"/>
                <a:ext cx="1511086" cy="38433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Home Page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 smtClean="0"/>
                  <a:t>Index</a:t>
                </a:r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en-US" altLang="ko-KR" dirty="0" smtClean="0"/>
                  <a:t>About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 smtClean="0"/>
                  <a:t>Portfolio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 smtClean="0"/>
                  <a:t>Contact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928" y="1"/>
                <a:ext cx="1511085" cy="728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개발자 이름</a:t>
                </a:r>
                <a:endParaRPr lang="ko-KR" altLang="en-US" dirty="0"/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6928" y="-1256634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0" y="342648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18013" y="-1256634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18013" y="1236261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518013" y="3729157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4682934" y="-639967"/>
              <a:ext cx="1296144" cy="12595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198350" y="-601187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2979507" y="1668309"/>
              <a:ext cx="1296144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93055" y="1715553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518013" y="6222053"/>
              <a:ext cx="7625986" cy="24928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518013" y="6222053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555776" y="4221088"/>
              <a:ext cx="2127158" cy="13681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첨부파일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555776" y="4232120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411760" y="6858000"/>
              <a:ext cx="5832648" cy="1251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개발자 정보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501919" y="6896888"/>
              <a:ext cx="491136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07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_x547365784" descr="EMB000058144bc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02064" cy="584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130213"/>
              </p:ext>
            </p:extLst>
          </p:nvPr>
        </p:nvGraphicFramePr>
        <p:xfrm>
          <a:off x="5413198" y="17917"/>
          <a:ext cx="4043045" cy="3076194"/>
        </p:xfrm>
        <a:graphic>
          <a:graphicData uri="http://schemas.openxmlformats.org/drawingml/2006/table">
            <a:tbl>
              <a:tblPr/>
              <a:tblGrid>
                <a:gridCol w="1428496"/>
                <a:gridCol w="2614549"/>
              </a:tblGrid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개발자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각 구역 이동 태그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Index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구역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About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구역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Portfolio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구역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Contact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구역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페이지 로고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개발자 사진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포트폴리오 관련 파일 첨부 및 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개발자 연락처 정보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551113" y="2325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7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03848" y="980728"/>
            <a:ext cx="20162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03848" y="1628800"/>
            <a:ext cx="20162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03848" y="2564904"/>
            <a:ext cx="20162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03848" y="3284984"/>
            <a:ext cx="20162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74990" y="1001232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174990" y="1589146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74990" y="2525250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74990" y="3297096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0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63888" y="3176972"/>
            <a:ext cx="20162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63888" y="2204864"/>
            <a:ext cx="20162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63888" y="1484784"/>
            <a:ext cx="20162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563888" y="3852551"/>
            <a:ext cx="20162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63888" y="4572631"/>
            <a:ext cx="20162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63888" y="1455502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563888" y="2213524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563888" y="3159883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563888" y="3852551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563888" y="4565080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6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551700280" descr="EMB000058144b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99"/>
            <a:ext cx="5638800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16182"/>
              </p:ext>
            </p:extLst>
          </p:nvPr>
        </p:nvGraphicFramePr>
        <p:xfrm>
          <a:off x="5635285" y="43610"/>
          <a:ext cx="4043045" cy="1677924"/>
        </p:xfrm>
        <a:graphic>
          <a:graphicData uri="http://schemas.openxmlformats.org/drawingml/2006/table">
            <a:tbl>
              <a:tblPr/>
              <a:tblGrid>
                <a:gridCol w="1428496"/>
                <a:gridCol w="2614549"/>
              </a:tblGrid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ID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입력란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PW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입력란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로그인 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회원가입 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홈 버튼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51113" y="302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9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8" name="직사각형 2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63888" y="548680"/>
              <a:ext cx="2016224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63888" y="1466782"/>
              <a:ext cx="2016224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PW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63888" y="2384884"/>
              <a:ext cx="2016224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Name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563888" y="3302986"/>
              <a:ext cx="2016224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563888" y="4221088"/>
              <a:ext cx="2016224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Address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63888" y="573933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563888" y="1481134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563888" y="2394576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563888" y="3263332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563888" y="4181434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16016" y="5301208"/>
              <a:ext cx="1008112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가입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419872" y="5301208"/>
              <a:ext cx="1008112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취소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10429" y="5261554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16016" y="5261554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25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_x379837440" descr="EMB000058144c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0934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5359"/>
              </p:ext>
            </p:extLst>
          </p:nvPr>
        </p:nvGraphicFramePr>
        <p:xfrm>
          <a:off x="5720934" y="59645"/>
          <a:ext cx="4043045" cy="2237232"/>
        </p:xfrm>
        <a:graphic>
          <a:graphicData uri="http://schemas.openxmlformats.org/drawingml/2006/table">
            <a:tbl>
              <a:tblPr/>
              <a:tblGrid>
                <a:gridCol w="1428496"/>
                <a:gridCol w="2614549"/>
              </a:tblGrid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아이디 입력란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비밀번호 입력란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이름 입력란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이메일 입력란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주소 입력란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취소 버튼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51113" y="2744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28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927" y="1"/>
            <a:ext cx="9137072" cy="6857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1518013" y="6041572"/>
            <a:ext cx="7625987" cy="816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</a:t>
            </a:r>
            <a:r>
              <a:rPr lang="ko-KR" altLang="en-US" dirty="0"/>
              <a:t>자</a:t>
            </a:r>
            <a:endParaRPr lang="ko-KR" altLang="en-US" dirty="0" smtClean="0"/>
          </a:p>
        </p:txBody>
      </p:sp>
      <p:grpSp>
        <p:nvGrpSpPr>
          <p:cNvPr id="31" name="그룹 30"/>
          <p:cNvGrpSpPr/>
          <p:nvPr/>
        </p:nvGrpSpPr>
        <p:grpSpPr>
          <a:xfrm>
            <a:off x="6927" y="1"/>
            <a:ext cx="1511086" cy="6857999"/>
            <a:chOff x="6927" y="1"/>
            <a:chExt cx="1511086" cy="6857999"/>
          </a:xfrm>
        </p:grpSpPr>
        <p:sp>
          <p:nvSpPr>
            <p:cNvPr id="32" name="직사각형 31"/>
            <p:cNvSpPr/>
            <p:nvPr/>
          </p:nvSpPr>
          <p:spPr>
            <a:xfrm>
              <a:off x="6927" y="979715"/>
              <a:ext cx="1511086" cy="3592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포트폴리오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게시판</a:t>
              </a:r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28" y="4572000"/>
              <a:ext cx="1511085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개발자 정보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928" y="1"/>
              <a:ext cx="1511085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Logo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518013" y="0"/>
            <a:ext cx="7625987" cy="772837"/>
            <a:chOff x="1518013" y="0"/>
            <a:chExt cx="7625987" cy="772837"/>
          </a:xfrm>
        </p:grpSpPr>
        <p:sp>
          <p:nvSpPr>
            <p:cNvPr id="36" name="직사각형 35"/>
            <p:cNvSpPr/>
            <p:nvPr/>
          </p:nvSpPr>
          <p:spPr>
            <a:xfrm>
              <a:off x="1518013" y="0"/>
              <a:ext cx="7625987" cy="7728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1734910" y="122464"/>
              <a:ext cx="646872" cy="5279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탭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16216" y="122463"/>
              <a:ext cx="2334289" cy="527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Id</a:t>
              </a:r>
              <a:r>
                <a:rPr lang="ko-KR" altLang="en-US" sz="1400" dirty="0" smtClean="0"/>
                <a:t>님 로그인 하셨습니다</a:t>
              </a:r>
              <a:endParaRPr lang="ko-KR" altLang="en-US" sz="1400" dirty="0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6101298" y="4653643"/>
            <a:ext cx="3042702" cy="138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시각</a:t>
            </a:r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3681876" y="2286001"/>
            <a:ext cx="1780248" cy="816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Page Name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928" y="1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928" y="979715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928" y="4572000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602254" y="1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516216" y="94734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681876" y="2286001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101298" y="4653643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518013" y="6040455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8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_x373669520" descr="EMB000058144c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" y="8617"/>
            <a:ext cx="6227486" cy="46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87925"/>
              </p:ext>
            </p:extLst>
          </p:nvPr>
        </p:nvGraphicFramePr>
        <p:xfrm>
          <a:off x="6253832" y="88202"/>
          <a:ext cx="4043045" cy="2516886"/>
        </p:xfrm>
        <a:graphic>
          <a:graphicData uri="http://schemas.openxmlformats.org/drawingml/2006/table">
            <a:tbl>
              <a:tblPr/>
              <a:tblGrid>
                <a:gridCol w="1428496"/>
                <a:gridCol w="2614549"/>
              </a:tblGrid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시스템 로고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다음페이지 이동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개발자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메뉴 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로그인 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페이지 닉네임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현재 시각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한국기준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개발자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45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-780235" y="-1957811"/>
            <a:ext cx="9667253" cy="8718001"/>
            <a:chOff x="-780235" y="-1957811"/>
            <a:chExt cx="9667253" cy="8718001"/>
          </a:xfrm>
        </p:grpSpPr>
        <p:grpSp>
          <p:nvGrpSpPr>
            <p:cNvPr id="4" name="그룹 3"/>
            <p:cNvGrpSpPr/>
            <p:nvPr/>
          </p:nvGrpSpPr>
          <p:grpSpPr>
            <a:xfrm>
              <a:off x="-780235" y="637324"/>
              <a:ext cx="938970" cy="1819945"/>
              <a:chOff x="1472789" y="1700808"/>
              <a:chExt cx="938970" cy="181994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472789" y="1700808"/>
                <a:ext cx="782910" cy="1308556"/>
                <a:chOff x="539552" y="1180540"/>
                <a:chExt cx="1584176" cy="2637125"/>
              </a:xfrm>
            </p:grpSpPr>
            <p:sp>
              <p:nvSpPr>
                <p:cNvPr id="7" name="타원 6"/>
                <p:cNvSpPr/>
                <p:nvPr/>
              </p:nvSpPr>
              <p:spPr>
                <a:xfrm>
                  <a:off x="1034430" y="1180540"/>
                  <a:ext cx="576064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8" name="직선 연결선 7"/>
                <p:cNvCxnSpPr>
                  <a:stCxn id="7" idx="4"/>
                </p:cNvCxnSpPr>
                <p:nvPr/>
              </p:nvCxnSpPr>
              <p:spPr>
                <a:xfrm>
                  <a:off x="1322462" y="1756604"/>
                  <a:ext cx="0" cy="1384364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" name="직선 연결선 8"/>
                <p:cNvCxnSpPr>
                  <a:stCxn id="7" idx="4"/>
                </p:cNvCxnSpPr>
                <p:nvPr/>
              </p:nvCxnSpPr>
              <p:spPr>
                <a:xfrm flipH="1">
                  <a:off x="539552" y="1756604"/>
                  <a:ext cx="782910" cy="69218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" name="직선 연결선 9"/>
                <p:cNvCxnSpPr>
                  <a:stCxn id="7" idx="4"/>
                </p:cNvCxnSpPr>
                <p:nvPr/>
              </p:nvCxnSpPr>
              <p:spPr>
                <a:xfrm>
                  <a:off x="1322462" y="1756604"/>
                  <a:ext cx="801266" cy="69218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" name="직선 연결선 10"/>
                <p:cNvCxnSpPr/>
                <p:nvPr/>
              </p:nvCxnSpPr>
              <p:spPr>
                <a:xfrm flipH="1">
                  <a:off x="539552" y="3125483"/>
                  <a:ext cx="782910" cy="69218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" name="직선 연결선 11"/>
                <p:cNvCxnSpPr/>
                <p:nvPr/>
              </p:nvCxnSpPr>
              <p:spPr>
                <a:xfrm>
                  <a:off x="1322462" y="3125483"/>
                  <a:ext cx="801266" cy="69218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472789" y="3212976"/>
                <a:ext cx="938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사용자</a:t>
                </a:r>
                <a:endParaRPr lang="ko-KR" altLang="en-US" sz="14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24069" y="-1957811"/>
              <a:ext cx="5112568" cy="4308078"/>
              <a:chOff x="2627784" y="475153"/>
              <a:chExt cx="2952328" cy="248427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627784" y="475153"/>
                <a:ext cx="2952328" cy="248427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64614" y="475153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972482" y="-1498969"/>
              <a:ext cx="1538562" cy="7514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글 쓰기</a:t>
              </a:r>
              <a:endParaRPr lang="ko-KR" altLang="en-US" sz="14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972482" y="-533679"/>
              <a:ext cx="1538562" cy="7514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글 수정</a:t>
              </a:r>
              <a:endParaRPr lang="ko-KR" altLang="en-US" sz="14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972482" y="337951"/>
              <a:ext cx="1538562" cy="7514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글 삭제</a:t>
              </a:r>
              <a:endParaRPr lang="ko-KR" altLang="en-US" sz="1400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3447148" y="-1571387"/>
              <a:ext cx="1872208" cy="732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첨부파일 업로드</a:t>
              </a:r>
              <a:endParaRPr lang="ko-KR" altLang="en-US"/>
            </a:p>
          </p:txBody>
        </p:sp>
        <p:cxnSp>
          <p:nvCxnSpPr>
            <p:cNvPr id="21" name="직선 화살표 연결선 20"/>
            <p:cNvCxnSpPr>
              <a:endCxn id="16" idx="2"/>
            </p:cNvCxnSpPr>
            <p:nvPr/>
          </p:nvCxnSpPr>
          <p:spPr>
            <a:xfrm flipV="1">
              <a:off x="-393316" y="-1123243"/>
              <a:ext cx="1365798" cy="23898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7" idx="2"/>
            </p:cNvCxnSpPr>
            <p:nvPr/>
          </p:nvCxnSpPr>
          <p:spPr>
            <a:xfrm flipV="1">
              <a:off x="-393316" y="-157953"/>
              <a:ext cx="1365798" cy="1424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endCxn id="18" idx="2"/>
            </p:cNvCxnSpPr>
            <p:nvPr/>
          </p:nvCxnSpPr>
          <p:spPr>
            <a:xfrm flipV="1">
              <a:off x="-393316" y="713677"/>
              <a:ext cx="1365798" cy="55295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3447148" y="-129343"/>
              <a:ext cx="1872208" cy="732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</a:t>
              </a:r>
              <a:endParaRPr lang="ko-KR" altLang="en-US" dirty="0"/>
            </a:p>
          </p:txBody>
        </p:sp>
        <p:cxnSp>
          <p:nvCxnSpPr>
            <p:cNvPr id="33" name="직선 화살표 연결선 32"/>
            <p:cNvCxnSpPr>
              <a:stCxn id="19" idx="2"/>
            </p:cNvCxnSpPr>
            <p:nvPr/>
          </p:nvCxnSpPr>
          <p:spPr>
            <a:xfrm flipH="1">
              <a:off x="2511044" y="-1205143"/>
              <a:ext cx="936104" cy="819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19" idx="2"/>
              <a:endCxn id="17" idx="6"/>
            </p:cNvCxnSpPr>
            <p:nvPr/>
          </p:nvCxnSpPr>
          <p:spPr>
            <a:xfrm flipH="1">
              <a:off x="2511044" y="-1205143"/>
              <a:ext cx="936104" cy="104719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2" idx="2"/>
              <a:endCxn id="18" idx="6"/>
            </p:cNvCxnSpPr>
            <p:nvPr/>
          </p:nvCxnSpPr>
          <p:spPr>
            <a:xfrm flipH="1">
              <a:off x="2511044" y="236901"/>
              <a:ext cx="936104" cy="476776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그룹 41"/>
            <p:cNvGrpSpPr/>
            <p:nvPr/>
          </p:nvGrpSpPr>
          <p:grpSpPr>
            <a:xfrm>
              <a:off x="424069" y="2655734"/>
              <a:ext cx="5112568" cy="2448272"/>
              <a:chOff x="2627784" y="475153"/>
              <a:chExt cx="2952328" cy="2484276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627784" y="475153"/>
                <a:ext cx="2952328" cy="248427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564614" y="475153"/>
                <a:ext cx="642564" cy="514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로그</a:t>
                </a:r>
                <a:r>
                  <a:rPr lang="ko-KR" altLang="en-US" dirty="0"/>
                  <a:t>인</a:t>
                </a:r>
              </a:p>
            </p:txBody>
          </p:sp>
        </p:grpSp>
        <p:sp>
          <p:nvSpPr>
            <p:cNvPr id="45" name="타원 44"/>
            <p:cNvSpPr/>
            <p:nvPr/>
          </p:nvSpPr>
          <p:spPr>
            <a:xfrm>
              <a:off x="972482" y="3058173"/>
              <a:ext cx="1538562" cy="7514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회원 가입</a:t>
              </a:r>
              <a:endParaRPr lang="ko-KR" altLang="en-US" sz="1400" dirty="0"/>
            </a:p>
          </p:txBody>
        </p:sp>
        <p:sp>
          <p:nvSpPr>
            <p:cNvPr id="47" name="타원 46"/>
            <p:cNvSpPr/>
            <p:nvPr/>
          </p:nvSpPr>
          <p:spPr>
            <a:xfrm>
              <a:off x="3571283" y="3291399"/>
              <a:ext cx="1872208" cy="732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정보 수정</a:t>
              </a:r>
              <a:endParaRPr lang="ko-KR" altLang="en-US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972482" y="4023886"/>
              <a:ext cx="1538562" cy="7514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로그인</a:t>
              </a:r>
              <a:endParaRPr lang="ko-KR" altLang="en-US" sz="1400" dirty="0"/>
            </a:p>
          </p:txBody>
        </p:sp>
        <p:cxnSp>
          <p:nvCxnSpPr>
            <p:cNvPr id="49" name="직선 화살표 연결선 48"/>
            <p:cNvCxnSpPr>
              <a:endCxn id="45" idx="2"/>
            </p:cNvCxnSpPr>
            <p:nvPr/>
          </p:nvCxnSpPr>
          <p:spPr>
            <a:xfrm>
              <a:off x="-393316" y="1266635"/>
              <a:ext cx="1365798" cy="21672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48" idx="2"/>
            </p:cNvCxnSpPr>
            <p:nvPr/>
          </p:nvCxnSpPr>
          <p:spPr>
            <a:xfrm>
              <a:off x="-393316" y="1266635"/>
              <a:ext cx="1365798" cy="31329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그룹 58"/>
            <p:cNvGrpSpPr/>
            <p:nvPr/>
          </p:nvGrpSpPr>
          <p:grpSpPr>
            <a:xfrm>
              <a:off x="424069" y="5357271"/>
              <a:ext cx="5112568" cy="1402919"/>
              <a:chOff x="2627784" y="475153"/>
              <a:chExt cx="2952328" cy="248427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627784" y="475153"/>
                <a:ext cx="2952328" cy="248427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456345" y="475153"/>
                <a:ext cx="859102" cy="654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포트폴리오</a:t>
                </a:r>
                <a:endParaRPr lang="ko-KR" altLang="en-US" dirty="0"/>
              </a:p>
            </p:txBody>
          </p:sp>
        </p:grpSp>
        <p:sp>
          <p:nvSpPr>
            <p:cNvPr id="62" name="타원 61"/>
            <p:cNvSpPr/>
            <p:nvPr/>
          </p:nvSpPr>
          <p:spPr>
            <a:xfrm>
              <a:off x="972482" y="5759710"/>
              <a:ext cx="1538562" cy="7514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포트폴리오</a:t>
              </a:r>
              <a:endParaRPr lang="ko-KR" altLang="en-US" sz="1400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447148" y="5778675"/>
              <a:ext cx="1872208" cy="732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첨부파일 다운로드</a:t>
              </a:r>
              <a:endParaRPr lang="ko-KR" altLang="en-US" dirty="0"/>
            </a:p>
          </p:txBody>
        </p:sp>
        <p:cxnSp>
          <p:nvCxnSpPr>
            <p:cNvPr id="64" name="직선 화살표 연결선 63"/>
            <p:cNvCxnSpPr>
              <a:endCxn id="62" idx="2"/>
            </p:cNvCxnSpPr>
            <p:nvPr/>
          </p:nvCxnSpPr>
          <p:spPr>
            <a:xfrm>
              <a:off x="-393316" y="1266634"/>
              <a:ext cx="1365798" cy="48688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972482" y="1266634"/>
              <a:ext cx="1538562" cy="7514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글 읽</a:t>
              </a:r>
              <a:r>
                <a:rPr lang="ko-KR" altLang="en-US" sz="1400" dirty="0"/>
                <a:t>기</a:t>
              </a:r>
            </a:p>
          </p:txBody>
        </p:sp>
        <p:cxnSp>
          <p:nvCxnSpPr>
            <p:cNvPr id="80" name="직선 화살표 연결선 79"/>
            <p:cNvCxnSpPr>
              <a:stCxn id="63" idx="2"/>
            </p:cNvCxnSpPr>
            <p:nvPr/>
          </p:nvCxnSpPr>
          <p:spPr>
            <a:xfrm flipH="1">
              <a:off x="2499012" y="6144919"/>
              <a:ext cx="948136" cy="9156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endCxn id="79" idx="2"/>
            </p:cNvCxnSpPr>
            <p:nvPr/>
          </p:nvCxnSpPr>
          <p:spPr>
            <a:xfrm>
              <a:off x="-393316" y="1266635"/>
              <a:ext cx="1365798" cy="3757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stCxn id="86" idx="2"/>
              <a:endCxn id="79" idx="6"/>
            </p:cNvCxnSpPr>
            <p:nvPr/>
          </p:nvCxnSpPr>
          <p:spPr>
            <a:xfrm flipH="1">
              <a:off x="2511044" y="1356400"/>
              <a:ext cx="1027810" cy="28596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타원 85"/>
            <p:cNvSpPr/>
            <p:nvPr/>
          </p:nvSpPr>
          <p:spPr>
            <a:xfrm>
              <a:off x="3538854" y="990156"/>
              <a:ext cx="1872208" cy="732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첨부파일 다운로드</a:t>
              </a:r>
              <a:endParaRPr lang="ko-KR" altLang="en-US" dirty="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6078706" y="2519834"/>
              <a:ext cx="2808312" cy="3235809"/>
              <a:chOff x="2627784" y="475153"/>
              <a:chExt cx="2952328" cy="2484276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627784" y="475153"/>
                <a:ext cx="2952328" cy="248427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64614" y="475153"/>
                <a:ext cx="1080120" cy="212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쇼핑몰</a:t>
                </a:r>
                <a:endParaRPr lang="ko-KR" altLang="en-US" dirty="0"/>
              </a:p>
            </p:txBody>
          </p:sp>
        </p:grpSp>
        <p:sp>
          <p:nvSpPr>
            <p:cNvPr id="53" name="타원 52"/>
            <p:cNvSpPr/>
            <p:nvPr/>
          </p:nvSpPr>
          <p:spPr>
            <a:xfrm>
              <a:off x="6503731" y="3058173"/>
              <a:ext cx="1538562" cy="7514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물품 검색</a:t>
              </a:r>
              <a:endParaRPr lang="ko-KR" altLang="en-US" sz="1400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6503731" y="3921497"/>
              <a:ext cx="1538562" cy="7514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카트</a:t>
              </a:r>
              <a:r>
                <a:rPr lang="ko-KR" altLang="en-US" sz="1400" dirty="0" smtClean="0"/>
                <a:t> 담기</a:t>
              </a:r>
              <a:endParaRPr lang="ko-KR" altLang="en-US" sz="1400" dirty="0"/>
            </a:p>
          </p:txBody>
        </p:sp>
        <p:cxnSp>
          <p:nvCxnSpPr>
            <p:cNvPr id="69" name="직선 화살표 연결선 68"/>
            <p:cNvCxnSpPr>
              <a:endCxn id="53" idx="2"/>
            </p:cNvCxnSpPr>
            <p:nvPr/>
          </p:nvCxnSpPr>
          <p:spPr>
            <a:xfrm>
              <a:off x="-393316" y="1266634"/>
              <a:ext cx="6897047" cy="21672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6457625" y="4800790"/>
              <a:ext cx="1538562" cy="7514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물품 구매</a:t>
              </a:r>
              <a:endParaRPr lang="ko-KR" altLang="en-US" sz="1400" dirty="0"/>
            </a:p>
          </p:txBody>
        </p:sp>
        <p:cxnSp>
          <p:nvCxnSpPr>
            <p:cNvPr id="65" name="직선 화살표 연결선 64"/>
            <p:cNvCxnSpPr>
              <a:stCxn id="48" idx="6"/>
              <a:endCxn id="47" idx="2"/>
            </p:cNvCxnSpPr>
            <p:nvPr/>
          </p:nvCxnSpPr>
          <p:spPr>
            <a:xfrm flipV="1">
              <a:off x="2511044" y="3657643"/>
              <a:ext cx="1060239" cy="74196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48" idx="6"/>
              <a:endCxn id="54" idx="2"/>
            </p:cNvCxnSpPr>
            <p:nvPr/>
          </p:nvCxnSpPr>
          <p:spPr>
            <a:xfrm flipV="1">
              <a:off x="2511044" y="4297223"/>
              <a:ext cx="3992687" cy="10238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48" idx="6"/>
              <a:endCxn id="56" idx="2"/>
            </p:cNvCxnSpPr>
            <p:nvPr/>
          </p:nvCxnSpPr>
          <p:spPr>
            <a:xfrm>
              <a:off x="2511044" y="4399612"/>
              <a:ext cx="3946581" cy="7769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7384"/>
            <a:ext cx="9144000" cy="6885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Taegon\Downloads\047house_1015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397" y="0"/>
            <a:ext cx="761206" cy="76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926085" y="22211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131840" y="836712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목록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전체글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131840" y="839788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78028"/>
              </p:ext>
            </p:extLst>
          </p:nvPr>
        </p:nvGraphicFramePr>
        <p:xfrm>
          <a:off x="1043607" y="2204864"/>
          <a:ext cx="70567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5"/>
                <a:gridCol w="1886609"/>
                <a:gridCol w="1411357"/>
                <a:gridCol w="1411357"/>
                <a:gridCol w="14113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5576" y="2220640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131840" y="4869160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 번호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131840" y="4863912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979712" y="4863912"/>
            <a:ext cx="811338" cy="291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300192" y="4863912"/>
            <a:ext cx="811338" cy="291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714400" y="4863912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153797" y="4863912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131840" y="1412776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쓰기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31840" y="1415852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635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_x449246840" descr="EMB000014641e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590"/>
            <a:ext cx="5977187" cy="45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6718"/>
              </p:ext>
            </p:extLst>
          </p:nvPr>
        </p:nvGraphicFramePr>
        <p:xfrm>
          <a:off x="5998469" y="47886"/>
          <a:ext cx="4043045" cy="2237232"/>
        </p:xfrm>
        <a:graphic>
          <a:graphicData uri="http://schemas.openxmlformats.org/drawingml/2006/table">
            <a:tbl>
              <a:tblPr/>
              <a:tblGrid>
                <a:gridCol w="1428496"/>
                <a:gridCol w="2614549"/>
              </a:tblGrid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메인 화면 이동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글쓰기 버튼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전체 글 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글 목록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이전 목록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목록 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chemeClr val="bg1"/>
                          </a:solidFill>
                          <a:effectLst/>
                          <a:latin typeface="바탕"/>
                        </a:rPr>
                        <a:t>7</a:t>
                      </a:r>
                      <a:endParaRPr lang="en-US" sz="1000" kern="0" spc="0" dirty="0">
                        <a:solidFill>
                          <a:schemeClr val="bg1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다음 목록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338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-27384"/>
            <a:ext cx="9144000" cy="6885384"/>
            <a:chOff x="0" y="-27384"/>
            <a:chExt cx="9144000" cy="6885384"/>
          </a:xfrm>
        </p:grpSpPr>
        <p:sp>
          <p:nvSpPr>
            <p:cNvPr id="8" name="직사각형 7"/>
            <p:cNvSpPr/>
            <p:nvPr/>
          </p:nvSpPr>
          <p:spPr>
            <a:xfrm>
              <a:off x="0" y="-27384"/>
              <a:ext cx="9144000" cy="6885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971600" y="692696"/>
              <a:ext cx="7200800" cy="5472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771800" y="980728"/>
              <a:ext cx="36004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771800" y="1556792"/>
              <a:ext cx="36004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771800" y="2112293"/>
              <a:ext cx="36004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이메일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771800" y="2636911"/>
              <a:ext cx="3600400" cy="15117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71800" y="4364707"/>
              <a:ext cx="36004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71800" y="1050911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71800" y="1626975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71800" y="2112293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71800" y="3246955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71800" y="4434890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771800" y="5013176"/>
              <a:ext cx="36004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1800" y="5083359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771800" y="5661248"/>
              <a:ext cx="36004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작성완</a:t>
              </a:r>
              <a:r>
                <a:rPr lang="ko-KR" altLang="en-US" dirty="0"/>
                <a:t>료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71800" y="5731431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553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_x449244824" descr="EMB000014641e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980631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226551"/>
              </p:ext>
            </p:extLst>
          </p:nvPr>
        </p:nvGraphicFramePr>
        <p:xfrm>
          <a:off x="5998469" y="0"/>
          <a:ext cx="4043045" cy="2237232"/>
        </p:xfrm>
        <a:graphic>
          <a:graphicData uri="http://schemas.openxmlformats.org/drawingml/2006/table">
            <a:tbl>
              <a:tblPr/>
              <a:tblGrid>
                <a:gridCol w="1428496"/>
                <a:gridCol w="2614549"/>
              </a:tblGrid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제목 입력란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작성자 입력란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이메일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 입력란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내용 입력란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첨부파일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비밀번호 입력란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chemeClr val="bg1"/>
                          </a:solidFill>
                          <a:effectLst/>
                          <a:latin typeface="바탕"/>
                        </a:rPr>
                        <a:t>7</a:t>
                      </a:r>
                      <a:endParaRPr lang="en-US" sz="1000" kern="0" spc="0" dirty="0">
                        <a:solidFill>
                          <a:schemeClr val="bg1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작성완료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벼튼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88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0" y="-27384"/>
            <a:ext cx="9144000" cy="6885384"/>
            <a:chOff x="0" y="-27384"/>
            <a:chExt cx="9144000" cy="6885384"/>
          </a:xfrm>
        </p:grpSpPr>
        <p:sp>
          <p:nvSpPr>
            <p:cNvPr id="6" name="직사각형 5"/>
            <p:cNvSpPr/>
            <p:nvPr/>
          </p:nvSpPr>
          <p:spPr>
            <a:xfrm>
              <a:off x="0" y="-27384"/>
              <a:ext cx="9144000" cy="6885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71600" y="692696"/>
              <a:ext cx="7200800" cy="5472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71800" y="980728"/>
              <a:ext cx="36004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71800" y="1556792"/>
              <a:ext cx="36004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71800" y="2112293"/>
              <a:ext cx="36004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이메일</a:t>
              </a:r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771800" y="2636911"/>
              <a:ext cx="3600400" cy="19442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771800" y="4796755"/>
              <a:ext cx="36004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71800" y="1050911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71800" y="1626975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71800" y="2112293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71800" y="3463178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1800" y="4866938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75767" y="5733256"/>
              <a:ext cx="1099370" cy="291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글 수정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71911" y="5733256"/>
              <a:ext cx="1099370" cy="291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글 삭제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68055" y="5733256"/>
              <a:ext cx="1099370" cy="291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답글쓰</a:t>
              </a:r>
              <a:r>
                <a:rPr lang="ko-KR" altLang="en-US"/>
                <a:t>기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012160" y="5733256"/>
              <a:ext cx="1099370" cy="291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글 목록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810455" y="5733256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39255" y="5733256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518273" y="5733256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879504" y="5733256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68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336610856" descr="EMB0000354834b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6" y="0"/>
            <a:ext cx="6077598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00042"/>
              </p:ext>
            </p:extLst>
          </p:nvPr>
        </p:nvGraphicFramePr>
        <p:xfrm>
          <a:off x="6057432" y="0"/>
          <a:ext cx="4043045" cy="2796540"/>
        </p:xfrm>
        <a:graphic>
          <a:graphicData uri="http://schemas.openxmlformats.org/drawingml/2006/table">
            <a:tbl>
              <a:tblPr/>
              <a:tblGrid>
                <a:gridCol w="1428496"/>
                <a:gridCol w="2614549"/>
              </a:tblGrid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제목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작성자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이메일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첨부파일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글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 수정 버튼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글 삭제 버튼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답글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 쓰기 버튼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글 목록 버튼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585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27384"/>
            <a:ext cx="9144000" cy="6885384"/>
            <a:chOff x="0" y="-27384"/>
            <a:chExt cx="9144000" cy="6885384"/>
          </a:xfrm>
        </p:grpSpPr>
        <p:sp>
          <p:nvSpPr>
            <p:cNvPr id="5" name="직사각형 4"/>
            <p:cNvSpPr/>
            <p:nvPr/>
          </p:nvSpPr>
          <p:spPr>
            <a:xfrm>
              <a:off x="0" y="-27384"/>
              <a:ext cx="9144000" cy="6885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71600" y="692696"/>
              <a:ext cx="7200800" cy="5472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71800" y="980728"/>
              <a:ext cx="36004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71800" y="1556792"/>
              <a:ext cx="36004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71800" y="2112293"/>
              <a:ext cx="36004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이메일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71800" y="2636911"/>
              <a:ext cx="3600400" cy="15117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내용</a:t>
              </a:r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771800" y="4364707"/>
              <a:ext cx="36004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첨부파일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71800" y="1050911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71800" y="1626975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71800" y="2112293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71800" y="3246955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71800" y="4434890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771800" y="5013176"/>
              <a:ext cx="36004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71800" y="5083359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71800" y="5733256"/>
              <a:ext cx="1554182" cy="291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수정 완료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818018" y="5733256"/>
              <a:ext cx="1554182" cy="291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취소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71800" y="5720740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18018" y="5720740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0022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437940016" descr="EMB0000354834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744689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8779"/>
              </p:ext>
            </p:extLst>
          </p:nvPr>
        </p:nvGraphicFramePr>
        <p:xfrm>
          <a:off x="6744688" y="9525"/>
          <a:ext cx="4043045" cy="2560464"/>
        </p:xfrm>
        <a:graphic>
          <a:graphicData uri="http://schemas.openxmlformats.org/drawingml/2006/table">
            <a:tbl>
              <a:tblPr/>
              <a:tblGrid>
                <a:gridCol w="1428496"/>
                <a:gridCol w="2614549"/>
              </a:tblGrid>
              <a:tr h="3232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제목 입력란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작성자 입력란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이메일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 입력란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내용 입력란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첨부파일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비밀번호 입력란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수정 완료 버튼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취소 버튼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46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411760" y="2204864"/>
              <a:ext cx="4320480" cy="2448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771800" y="2933328"/>
              <a:ext cx="36004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비밀번호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71800" y="4005064"/>
              <a:ext cx="1099370" cy="291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삭제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72830" y="4005064"/>
              <a:ext cx="1099370" cy="291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취소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1800" y="3003511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71800" y="3713382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272830" y="3713382"/>
              <a:ext cx="265312" cy="2916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592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51152184" descr="EMB0000354835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" y="0"/>
            <a:ext cx="6678818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32858"/>
              </p:ext>
            </p:extLst>
          </p:nvPr>
        </p:nvGraphicFramePr>
        <p:xfrm>
          <a:off x="6687599" y="17909"/>
          <a:ext cx="4043045" cy="1118616"/>
        </p:xfrm>
        <a:graphic>
          <a:graphicData uri="http://schemas.openxmlformats.org/drawingml/2006/table">
            <a:tbl>
              <a:tblPr/>
              <a:tblGrid>
                <a:gridCol w="1428496"/>
                <a:gridCol w="2614549"/>
              </a:tblGrid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비밀번호 입력란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삭제 버튼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바탕"/>
                        </a:rPr>
                        <a:t>취소 버튼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9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7504" y="73562"/>
            <a:ext cx="8793656" cy="6727515"/>
            <a:chOff x="107504" y="73562"/>
            <a:chExt cx="8793656" cy="6727515"/>
          </a:xfrm>
        </p:grpSpPr>
        <p:sp>
          <p:nvSpPr>
            <p:cNvPr id="5" name="직사각형 4"/>
            <p:cNvSpPr/>
            <p:nvPr/>
          </p:nvSpPr>
          <p:spPr>
            <a:xfrm>
              <a:off x="3779912" y="544523"/>
              <a:ext cx="1754070" cy="9366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메인화면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79912" y="1874499"/>
              <a:ext cx="1754070" cy="9366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웹 포트폴리오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79912" y="3204475"/>
              <a:ext cx="1754070" cy="9366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회원가입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79912" y="4534451"/>
              <a:ext cx="1754070" cy="9366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게시판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79912" y="5864429"/>
              <a:ext cx="1754070" cy="9366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쇼핑몰</a:t>
              </a:r>
              <a:endParaRPr lang="ko-KR" altLang="en-US" sz="1400" dirty="0"/>
            </a:p>
          </p:txBody>
        </p:sp>
        <p:pic>
          <p:nvPicPr>
            <p:cNvPr id="10" name="Picture 2" descr="C:\Users\Taegon\Downloads\user_icon-icons.com_579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048851"/>
              <a:ext cx="776896" cy="999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467544" y="2196635"/>
              <a:ext cx="776896" cy="2923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사용자</a:t>
              </a:r>
              <a:endParaRPr lang="ko-KR" altLang="en-US" sz="1400" dirty="0"/>
            </a:p>
          </p:txBody>
        </p:sp>
        <p:pic>
          <p:nvPicPr>
            <p:cNvPr id="12" name="Picture 4" descr="C:\Users\Taegon\Downloads\administrator_355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5160" y="960563"/>
              <a:ext cx="1176000" cy="11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7924712" y="2196635"/>
              <a:ext cx="776896" cy="2923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관리자</a:t>
              </a:r>
              <a:endParaRPr lang="ko-KR" altLang="en-US" sz="1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16054" y="866260"/>
              <a:ext cx="1008112" cy="2931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정보 확인</a:t>
              </a:r>
              <a:endParaRPr lang="ko-KR" altLang="en-US" sz="1100" dirty="0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07504" y="73562"/>
              <a:ext cx="2520280" cy="545874"/>
              <a:chOff x="251520" y="116633"/>
              <a:chExt cx="2520280" cy="756356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51520" y="116633"/>
                <a:ext cx="2520280" cy="7563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화살표 연결선 47"/>
              <p:cNvCxnSpPr/>
              <p:nvPr/>
            </p:nvCxnSpPr>
            <p:spPr>
              <a:xfrm>
                <a:off x="467544" y="357719"/>
                <a:ext cx="540060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/>
              <p:nvPr/>
            </p:nvCxnSpPr>
            <p:spPr>
              <a:xfrm>
                <a:off x="467544" y="620688"/>
                <a:ext cx="54006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prstDash val="solid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1135450" y="219998"/>
                <a:ext cx="10602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s</a:t>
                </a:r>
                <a:r>
                  <a:rPr lang="en-US" altLang="ko-KR" sz="1200" dirty="0" smtClean="0"/>
                  <a:t>earch, read</a:t>
                </a:r>
                <a:endParaRPr lang="ko-KR" altLang="en-US" sz="12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135450" y="482188"/>
                <a:ext cx="16363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write, update, delete</a:t>
                </a:r>
                <a:endParaRPr lang="ko-KR" altLang="en-US" sz="1200" dirty="0"/>
              </a:p>
            </p:txBody>
          </p:sp>
        </p:grpSp>
        <p:cxnSp>
          <p:nvCxnSpPr>
            <p:cNvPr id="16" name="직선 화살표 연결선 15"/>
            <p:cNvCxnSpPr>
              <a:stCxn id="14" idx="3"/>
              <a:endCxn id="5" idx="1"/>
            </p:cNvCxnSpPr>
            <p:nvPr/>
          </p:nvCxnSpPr>
          <p:spPr>
            <a:xfrm>
              <a:off x="2924166" y="1012847"/>
              <a:ext cx="85574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916054" y="2196635"/>
              <a:ext cx="1008112" cy="2931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정보 확인</a:t>
              </a:r>
              <a:endParaRPr lang="ko-KR" altLang="en-US" sz="1100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2924166" y="2343222"/>
              <a:ext cx="85574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916054" y="3204475"/>
              <a:ext cx="1008112" cy="2931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 가입</a:t>
              </a:r>
              <a:endParaRPr lang="ko-KR" altLang="en-US" sz="11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16054" y="3847949"/>
              <a:ext cx="1008112" cy="2931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정보 수정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916054" y="4534451"/>
              <a:ext cx="1008112" cy="2931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쓰기</a:t>
              </a:r>
              <a:endParaRPr lang="ko-KR" altLang="en-US" sz="11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6054" y="4934932"/>
              <a:ext cx="1008112" cy="2931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16054" y="5864429"/>
              <a:ext cx="1008112" cy="2931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구매</a:t>
              </a:r>
              <a:endParaRPr lang="ko-KR" altLang="en-US" sz="11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16054" y="6507903"/>
              <a:ext cx="1008112" cy="2931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검색</a:t>
              </a:r>
              <a:endParaRPr lang="ko-KR" altLang="en-US" sz="1100" dirty="0"/>
            </a:p>
          </p:txBody>
        </p:sp>
        <p:cxnSp>
          <p:nvCxnSpPr>
            <p:cNvPr id="25" name="직선 화살표 연결선 24"/>
            <p:cNvCxnSpPr>
              <a:stCxn id="19" idx="3"/>
            </p:cNvCxnSpPr>
            <p:nvPr/>
          </p:nvCxnSpPr>
          <p:spPr>
            <a:xfrm>
              <a:off x="2924166" y="3351062"/>
              <a:ext cx="85574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20" idx="3"/>
            </p:cNvCxnSpPr>
            <p:nvPr/>
          </p:nvCxnSpPr>
          <p:spPr>
            <a:xfrm>
              <a:off x="2924166" y="3994536"/>
              <a:ext cx="85574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1" idx="3"/>
            </p:cNvCxnSpPr>
            <p:nvPr/>
          </p:nvCxnSpPr>
          <p:spPr>
            <a:xfrm>
              <a:off x="2924166" y="4681038"/>
              <a:ext cx="85574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2" idx="3"/>
            </p:cNvCxnSpPr>
            <p:nvPr/>
          </p:nvCxnSpPr>
          <p:spPr>
            <a:xfrm>
              <a:off x="2924166" y="5081519"/>
              <a:ext cx="85574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2924166" y="5993507"/>
              <a:ext cx="85574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2924166" y="6654490"/>
              <a:ext cx="85574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1916054" y="5324512"/>
              <a:ext cx="1008112" cy="2931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조회</a:t>
              </a:r>
              <a:endParaRPr lang="ko-KR" altLang="en-US" sz="1100" dirty="0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924166" y="5439197"/>
              <a:ext cx="85574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왼쪽 중괄호 32"/>
            <p:cNvSpPr/>
            <p:nvPr/>
          </p:nvSpPr>
          <p:spPr>
            <a:xfrm>
              <a:off x="1244440" y="1048851"/>
              <a:ext cx="671614" cy="5605639"/>
            </a:xfrm>
            <a:prstGeom prst="leftBrace">
              <a:avLst>
                <a:gd name="adj1" fmla="val 8333"/>
                <a:gd name="adj2" fmla="val 13083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89728" y="866260"/>
              <a:ext cx="1008112" cy="29317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유지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보수</a:t>
              </a:r>
              <a:endParaRPr lang="ko-KR" altLang="en-US" sz="1100" dirty="0"/>
            </a:p>
          </p:txBody>
        </p:sp>
        <p:cxnSp>
          <p:nvCxnSpPr>
            <p:cNvPr id="35" name="직선 화살표 연결선 34"/>
            <p:cNvCxnSpPr>
              <a:stCxn id="34" idx="1"/>
              <a:endCxn id="5" idx="3"/>
            </p:cNvCxnSpPr>
            <p:nvPr/>
          </p:nvCxnSpPr>
          <p:spPr>
            <a:xfrm flipH="1">
              <a:off x="5533982" y="1012847"/>
              <a:ext cx="85574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6389728" y="2196635"/>
              <a:ext cx="1008112" cy="29317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유지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보수</a:t>
              </a:r>
              <a:endParaRPr lang="ko-KR" altLang="en-US" sz="1100" dirty="0"/>
            </a:p>
          </p:txBody>
        </p:sp>
        <p:cxnSp>
          <p:nvCxnSpPr>
            <p:cNvPr id="37" name="직선 화살표 연결선 36"/>
            <p:cNvCxnSpPr>
              <a:stCxn id="36" idx="1"/>
            </p:cNvCxnSpPr>
            <p:nvPr/>
          </p:nvCxnSpPr>
          <p:spPr>
            <a:xfrm flipH="1">
              <a:off x="5533982" y="2343222"/>
              <a:ext cx="85574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6389728" y="3204475"/>
              <a:ext cx="1008112" cy="29317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cxnSp>
          <p:nvCxnSpPr>
            <p:cNvPr id="39" name="직선 화살표 연결선 38"/>
            <p:cNvCxnSpPr>
              <a:stCxn id="38" idx="1"/>
            </p:cNvCxnSpPr>
            <p:nvPr/>
          </p:nvCxnSpPr>
          <p:spPr>
            <a:xfrm flipH="1">
              <a:off x="5533982" y="3351062"/>
              <a:ext cx="85574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6389728" y="3847949"/>
              <a:ext cx="1008112" cy="29317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 관리</a:t>
              </a:r>
              <a:endParaRPr lang="ko-KR" altLang="en-US" sz="1100" dirty="0"/>
            </a:p>
          </p:txBody>
        </p:sp>
        <p:cxnSp>
          <p:nvCxnSpPr>
            <p:cNvPr id="41" name="직선 화살표 연결선 40"/>
            <p:cNvCxnSpPr>
              <a:stCxn id="40" idx="1"/>
            </p:cNvCxnSpPr>
            <p:nvPr/>
          </p:nvCxnSpPr>
          <p:spPr>
            <a:xfrm flipH="1">
              <a:off x="5533982" y="3994536"/>
              <a:ext cx="85574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6389728" y="4934932"/>
              <a:ext cx="1008112" cy="29317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유지</a:t>
              </a:r>
              <a:r>
                <a:rPr lang="en-US" altLang="ko-KR" sz="1100" dirty="0" smtClean="0"/>
                <a:t>, </a:t>
              </a:r>
              <a:r>
                <a:rPr lang="ko-KR" altLang="en-US" sz="1100" dirty="0" smtClean="0"/>
                <a:t>보수</a:t>
              </a:r>
              <a:endParaRPr lang="ko-KR" altLang="en-US" sz="1100" dirty="0"/>
            </a:p>
          </p:txBody>
        </p:sp>
        <p:cxnSp>
          <p:nvCxnSpPr>
            <p:cNvPr id="43" name="직선 화살표 연결선 42"/>
            <p:cNvCxnSpPr>
              <a:stCxn id="42" idx="1"/>
            </p:cNvCxnSpPr>
            <p:nvPr/>
          </p:nvCxnSpPr>
          <p:spPr>
            <a:xfrm flipH="1">
              <a:off x="5533982" y="5081519"/>
              <a:ext cx="85574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6389728" y="6186166"/>
              <a:ext cx="1008112" cy="29317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물품 관리</a:t>
              </a:r>
              <a:endParaRPr lang="ko-KR" altLang="en-US" sz="1100" dirty="0"/>
            </a:p>
          </p:txBody>
        </p:sp>
        <p:cxnSp>
          <p:nvCxnSpPr>
            <p:cNvPr id="45" name="직선 화살표 연결선 44"/>
            <p:cNvCxnSpPr>
              <a:stCxn id="44" idx="1"/>
            </p:cNvCxnSpPr>
            <p:nvPr/>
          </p:nvCxnSpPr>
          <p:spPr>
            <a:xfrm flipH="1">
              <a:off x="5533982" y="6332753"/>
              <a:ext cx="85574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왼쪽 중괄호 45"/>
            <p:cNvSpPr/>
            <p:nvPr/>
          </p:nvSpPr>
          <p:spPr>
            <a:xfrm rot="10800000">
              <a:off x="7389353" y="1048851"/>
              <a:ext cx="671614" cy="5605639"/>
            </a:xfrm>
            <a:prstGeom prst="leftBrace">
              <a:avLst>
                <a:gd name="adj1" fmla="val 8333"/>
                <a:gd name="adj2" fmla="val 89063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06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7384"/>
            <a:ext cx="9144000" cy="6885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03848" y="188640"/>
            <a:ext cx="28803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목록 보기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03848" y="620688"/>
            <a:ext cx="136815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16016" y="620688"/>
            <a:ext cx="136815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28184" y="620688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28" y="1"/>
            <a:ext cx="1511085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928" y="1196752"/>
            <a:ext cx="1511085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목록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11760" y="1772816"/>
            <a:ext cx="5040560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리스트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61659"/>
              </p:ext>
            </p:extLst>
          </p:nvPr>
        </p:nvGraphicFramePr>
        <p:xfrm>
          <a:off x="2843808" y="1988840"/>
          <a:ext cx="432048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26"/>
                <a:gridCol w="3747355"/>
              </a:tblGrid>
              <a:tr h="27883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</a:tr>
              <a:tr h="23349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출판사</a:t>
                      </a:r>
                      <a:endParaRPr lang="ko-KR" altLang="en-US" dirty="0"/>
                    </a:p>
                  </a:txBody>
                  <a:tcPr/>
                </a:tc>
              </a:tr>
              <a:tr h="23349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저자</a:t>
                      </a:r>
                      <a:endParaRPr lang="ko-KR" altLang="en-US" dirty="0"/>
                    </a:p>
                  </a:txBody>
                  <a:tcPr/>
                </a:tc>
              </a:tr>
              <a:tr h="23349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6928" y="0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928" y="1196752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938536" y="198176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938536" y="582859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08276" y="582859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607696" y="582859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11760" y="1778149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344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593637784" descr="EMB0000362001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4854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60278"/>
              </p:ext>
            </p:extLst>
          </p:nvPr>
        </p:nvGraphicFramePr>
        <p:xfrm>
          <a:off x="5998469" y="47886"/>
          <a:ext cx="4043045" cy="2237232"/>
        </p:xfrm>
        <a:graphic>
          <a:graphicData uri="http://schemas.openxmlformats.org/drawingml/2006/table">
            <a:tbl>
              <a:tblPr/>
              <a:tblGrid>
                <a:gridCol w="1428496"/>
                <a:gridCol w="2614549"/>
              </a:tblGrid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쇼핑몰 로고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물품 분류 태그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전체 목록 보기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ID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입력란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PW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입력란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FFFF"/>
                          </a:solidFill>
                          <a:effectLst/>
                          <a:latin typeface="바탕"/>
                          <a:ea typeface="바탕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로그인 버튼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chemeClr val="bg1"/>
                          </a:solidFill>
                          <a:effectLst/>
                          <a:latin typeface="바탕"/>
                        </a:rPr>
                        <a:t>7</a:t>
                      </a:r>
                      <a:endParaRPr lang="en-US" sz="1000" kern="0" spc="0" dirty="0">
                        <a:solidFill>
                          <a:schemeClr val="bg1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새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물품 목록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40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84720240" descr="EMB000042f034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8" y="1618117"/>
            <a:ext cx="7913262" cy="425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16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0" y="2744924"/>
            <a:ext cx="1440160" cy="13681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Sevelet.java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756592" y="3123765"/>
            <a:ext cx="1728192" cy="610470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Index.jsp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3511483" y="3123765"/>
            <a:ext cx="1728192" cy="6104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Client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>
            <a:endCxn id="5" idx="1"/>
          </p:cNvCxnSpPr>
          <p:nvPr/>
        </p:nvCxnSpPr>
        <p:spPr>
          <a:xfrm>
            <a:off x="-1783291" y="3429000"/>
            <a:ext cx="102669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0328855" y="2744924"/>
            <a:ext cx="1440160" cy="136815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MariaDB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6944293" y="980728"/>
            <a:ext cx="2015370" cy="9737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BoardDataBean.java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9118" y="4886363"/>
            <a:ext cx="2015370" cy="9737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ShoppingDataBean.java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44880" y="2942147"/>
            <a:ext cx="2015370" cy="9737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MemberDataBean.java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/>
          <p:cNvCxnSpPr>
            <a:stCxn id="4" idx="3"/>
            <a:endCxn id="40" idx="1"/>
          </p:cNvCxnSpPr>
          <p:nvPr/>
        </p:nvCxnSpPr>
        <p:spPr>
          <a:xfrm>
            <a:off x="6012160" y="3429000"/>
            <a:ext cx="9327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4" idx="3"/>
            <a:endCxn id="61" idx="1"/>
          </p:cNvCxnSpPr>
          <p:nvPr/>
        </p:nvCxnSpPr>
        <p:spPr>
          <a:xfrm flipV="1">
            <a:off x="6012160" y="1467581"/>
            <a:ext cx="932133" cy="196141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" idx="3"/>
            <a:endCxn id="62" idx="1"/>
          </p:cNvCxnSpPr>
          <p:nvPr/>
        </p:nvCxnSpPr>
        <p:spPr>
          <a:xfrm>
            <a:off x="6012160" y="3429000"/>
            <a:ext cx="936958" cy="194421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61" idx="3"/>
            <a:endCxn id="58" idx="1"/>
          </p:cNvCxnSpPr>
          <p:nvPr/>
        </p:nvCxnSpPr>
        <p:spPr>
          <a:xfrm>
            <a:off x="8959663" y="1467581"/>
            <a:ext cx="1369192" cy="196141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0" idx="3"/>
            <a:endCxn id="58" idx="1"/>
          </p:cNvCxnSpPr>
          <p:nvPr/>
        </p:nvCxnSpPr>
        <p:spPr>
          <a:xfrm>
            <a:off x="8960250" y="3429000"/>
            <a:ext cx="136860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62" idx="3"/>
            <a:endCxn id="58" idx="1"/>
          </p:cNvCxnSpPr>
          <p:nvPr/>
        </p:nvCxnSpPr>
        <p:spPr>
          <a:xfrm flipV="1">
            <a:off x="8964488" y="3429000"/>
            <a:ext cx="1364367" cy="194421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979712" y="2012843"/>
            <a:ext cx="1648562" cy="973706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login.jsp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79712" y="332656"/>
            <a:ext cx="1648562" cy="973706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PortfolioIndex.jsp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79712" y="3693030"/>
            <a:ext cx="1648562" cy="973706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list.jsp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979712" y="5373216"/>
            <a:ext cx="1648562" cy="973706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ShoppingHome.jsp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꺾인 연결선 75"/>
          <p:cNvCxnSpPr>
            <a:stCxn id="5" idx="3"/>
            <a:endCxn id="69" idx="1"/>
          </p:cNvCxnSpPr>
          <p:nvPr/>
        </p:nvCxnSpPr>
        <p:spPr>
          <a:xfrm flipV="1">
            <a:off x="971600" y="819509"/>
            <a:ext cx="1008112" cy="260949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5" idx="3"/>
            <a:endCxn id="68" idx="1"/>
          </p:cNvCxnSpPr>
          <p:nvPr/>
        </p:nvCxnSpPr>
        <p:spPr>
          <a:xfrm flipV="1">
            <a:off x="971600" y="2499696"/>
            <a:ext cx="1008112" cy="929304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5" idx="3"/>
            <a:endCxn id="71" idx="1"/>
          </p:cNvCxnSpPr>
          <p:nvPr/>
        </p:nvCxnSpPr>
        <p:spPr>
          <a:xfrm>
            <a:off x="971600" y="3429000"/>
            <a:ext cx="1008112" cy="75088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5" idx="3"/>
            <a:endCxn id="72" idx="1"/>
          </p:cNvCxnSpPr>
          <p:nvPr/>
        </p:nvCxnSpPr>
        <p:spPr>
          <a:xfrm>
            <a:off x="971600" y="3429000"/>
            <a:ext cx="1008112" cy="243106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69" idx="3"/>
            <a:endCxn id="4" idx="1"/>
          </p:cNvCxnSpPr>
          <p:nvPr/>
        </p:nvCxnSpPr>
        <p:spPr>
          <a:xfrm>
            <a:off x="3628274" y="819509"/>
            <a:ext cx="943726" cy="260949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68" idx="3"/>
            <a:endCxn id="4" idx="1"/>
          </p:cNvCxnSpPr>
          <p:nvPr/>
        </p:nvCxnSpPr>
        <p:spPr>
          <a:xfrm>
            <a:off x="3628274" y="2499696"/>
            <a:ext cx="943726" cy="929304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endCxn id="4" idx="1"/>
          </p:cNvCxnSpPr>
          <p:nvPr/>
        </p:nvCxnSpPr>
        <p:spPr>
          <a:xfrm flipV="1">
            <a:off x="3628274" y="3429000"/>
            <a:ext cx="943726" cy="68407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72" idx="3"/>
            <a:endCxn id="4" idx="1"/>
          </p:cNvCxnSpPr>
          <p:nvPr/>
        </p:nvCxnSpPr>
        <p:spPr>
          <a:xfrm flipV="1">
            <a:off x="3628274" y="3429000"/>
            <a:ext cx="943726" cy="243106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4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0" y="2744924"/>
            <a:ext cx="1440160" cy="13681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Sevelet.java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756592" y="3123765"/>
            <a:ext cx="1728192" cy="610470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Index.jsp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3511483" y="3123765"/>
            <a:ext cx="1728192" cy="6104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Manager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>
            <a:endCxn id="5" idx="1"/>
          </p:cNvCxnSpPr>
          <p:nvPr/>
        </p:nvCxnSpPr>
        <p:spPr>
          <a:xfrm>
            <a:off x="-1783291" y="3429000"/>
            <a:ext cx="102669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0328855" y="2744924"/>
            <a:ext cx="1440160" cy="1368152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MariaDB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6944293" y="980728"/>
            <a:ext cx="2015370" cy="9737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BoardDataBean.java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49118" y="4886363"/>
            <a:ext cx="2015370" cy="9737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ShoppingDataBean.java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44880" y="2942147"/>
            <a:ext cx="2015370" cy="9737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MemberDataBean.java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/>
          <p:cNvCxnSpPr>
            <a:stCxn id="4" idx="3"/>
            <a:endCxn id="40" idx="1"/>
          </p:cNvCxnSpPr>
          <p:nvPr/>
        </p:nvCxnSpPr>
        <p:spPr>
          <a:xfrm>
            <a:off x="6012160" y="3429000"/>
            <a:ext cx="9327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4" idx="3"/>
            <a:endCxn id="61" idx="1"/>
          </p:cNvCxnSpPr>
          <p:nvPr/>
        </p:nvCxnSpPr>
        <p:spPr>
          <a:xfrm flipV="1">
            <a:off x="6012160" y="1467581"/>
            <a:ext cx="932133" cy="196141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" idx="3"/>
            <a:endCxn id="62" idx="1"/>
          </p:cNvCxnSpPr>
          <p:nvPr/>
        </p:nvCxnSpPr>
        <p:spPr>
          <a:xfrm>
            <a:off x="6012160" y="3429000"/>
            <a:ext cx="936958" cy="194421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61" idx="3"/>
            <a:endCxn id="58" idx="1"/>
          </p:cNvCxnSpPr>
          <p:nvPr/>
        </p:nvCxnSpPr>
        <p:spPr>
          <a:xfrm>
            <a:off x="8959663" y="1467581"/>
            <a:ext cx="1369192" cy="196141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0" idx="3"/>
            <a:endCxn id="58" idx="1"/>
          </p:cNvCxnSpPr>
          <p:nvPr/>
        </p:nvCxnSpPr>
        <p:spPr>
          <a:xfrm>
            <a:off x="8960250" y="3429000"/>
            <a:ext cx="136860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62" idx="3"/>
            <a:endCxn id="58" idx="1"/>
          </p:cNvCxnSpPr>
          <p:nvPr/>
        </p:nvCxnSpPr>
        <p:spPr>
          <a:xfrm flipV="1">
            <a:off x="8964488" y="3429000"/>
            <a:ext cx="1364367" cy="194421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979712" y="2012843"/>
            <a:ext cx="1648562" cy="973706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Adminpage.jsp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79712" y="332656"/>
            <a:ext cx="1648562" cy="973706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PortfolioIndex.jsp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79712" y="3693030"/>
            <a:ext cx="1648562" cy="973706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list.jsp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979712" y="5373216"/>
            <a:ext cx="1648562" cy="973706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ShoppingHome.jsp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꺾인 연결선 75"/>
          <p:cNvCxnSpPr>
            <a:stCxn id="5" idx="3"/>
            <a:endCxn id="69" idx="1"/>
          </p:cNvCxnSpPr>
          <p:nvPr/>
        </p:nvCxnSpPr>
        <p:spPr>
          <a:xfrm flipV="1">
            <a:off x="971600" y="819509"/>
            <a:ext cx="1008112" cy="260949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5" idx="3"/>
            <a:endCxn id="68" idx="1"/>
          </p:cNvCxnSpPr>
          <p:nvPr/>
        </p:nvCxnSpPr>
        <p:spPr>
          <a:xfrm flipV="1">
            <a:off x="971600" y="2499696"/>
            <a:ext cx="1008112" cy="929304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5" idx="3"/>
            <a:endCxn id="71" idx="1"/>
          </p:cNvCxnSpPr>
          <p:nvPr/>
        </p:nvCxnSpPr>
        <p:spPr>
          <a:xfrm>
            <a:off x="971600" y="3429000"/>
            <a:ext cx="1008112" cy="75088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5" idx="3"/>
            <a:endCxn id="72" idx="1"/>
          </p:cNvCxnSpPr>
          <p:nvPr/>
        </p:nvCxnSpPr>
        <p:spPr>
          <a:xfrm>
            <a:off x="971600" y="3429000"/>
            <a:ext cx="1008112" cy="243106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69" idx="3"/>
            <a:endCxn id="4" idx="1"/>
          </p:cNvCxnSpPr>
          <p:nvPr/>
        </p:nvCxnSpPr>
        <p:spPr>
          <a:xfrm>
            <a:off x="3628274" y="819509"/>
            <a:ext cx="943726" cy="260949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68" idx="3"/>
            <a:endCxn id="4" idx="1"/>
          </p:cNvCxnSpPr>
          <p:nvPr/>
        </p:nvCxnSpPr>
        <p:spPr>
          <a:xfrm>
            <a:off x="3628274" y="2499696"/>
            <a:ext cx="943726" cy="929304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endCxn id="4" idx="1"/>
          </p:cNvCxnSpPr>
          <p:nvPr/>
        </p:nvCxnSpPr>
        <p:spPr>
          <a:xfrm flipV="1">
            <a:off x="3628274" y="3429000"/>
            <a:ext cx="943726" cy="68407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72" idx="3"/>
            <a:endCxn id="4" idx="1"/>
          </p:cNvCxnSpPr>
          <p:nvPr/>
        </p:nvCxnSpPr>
        <p:spPr>
          <a:xfrm flipV="1">
            <a:off x="3628274" y="3429000"/>
            <a:ext cx="943726" cy="243106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3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919" y="64869"/>
            <a:ext cx="9020310" cy="4300235"/>
            <a:chOff x="52919" y="64869"/>
            <a:chExt cx="9020310" cy="4300235"/>
          </a:xfrm>
        </p:grpSpPr>
        <p:sp>
          <p:nvSpPr>
            <p:cNvPr id="4" name="직사각형 3"/>
            <p:cNvSpPr/>
            <p:nvPr/>
          </p:nvSpPr>
          <p:spPr>
            <a:xfrm>
              <a:off x="3815916" y="64869"/>
              <a:ext cx="1512168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305641" y="1553432"/>
              <a:ext cx="1512168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쇼핑몰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8339" y="1553432"/>
              <a:ext cx="1512168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포트폴리오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40773" y="1553432"/>
              <a:ext cx="1512168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</a:t>
              </a:r>
              <a:r>
                <a:rPr lang="ko-KR" altLang="en-US" dirty="0"/>
                <a:t>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85353" y="2996952"/>
              <a:ext cx="468052" cy="13681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62831" y="2996952"/>
              <a:ext cx="468052" cy="13681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smtClean="0"/>
                <a:t>정보수정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40309" y="2996952"/>
              <a:ext cx="468052" cy="13681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smtClean="0"/>
                <a:t>로그아웃</a:t>
              </a:r>
              <a:endParaRPr lang="ko-KR" altLang="en-US" dirty="0"/>
            </a:p>
          </p:txBody>
        </p:sp>
        <p:sp>
          <p:nvSpPr>
            <p:cNvPr id="11" name="왼쪽 중괄호 10"/>
            <p:cNvSpPr/>
            <p:nvPr/>
          </p:nvSpPr>
          <p:spPr>
            <a:xfrm rot="16200000" flipH="1">
              <a:off x="666702" y="1587729"/>
              <a:ext cx="795441" cy="2023007"/>
            </a:xfrm>
            <a:prstGeom prst="leftBrace">
              <a:avLst>
                <a:gd name="adj1" fmla="val 8333"/>
                <a:gd name="adj2" fmla="val 50424"/>
              </a:avLst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17787" y="2996952"/>
              <a:ext cx="468052" cy="13681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smtClean="0"/>
                <a:t>글 쓰기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95265" y="2996952"/>
              <a:ext cx="468052" cy="13681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smtClean="0"/>
                <a:t>글 수정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272743" y="2996952"/>
              <a:ext cx="468052" cy="13681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smtClean="0"/>
                <a:t>글 삭제</a:t>
              </a:r>
              <a:endParaRPr lang="ko-KR" altLang="en-US" dirty="0"/>
            </a:p>
          </p:txBody>
        </p:sp>
        <p:sp>
          <p:nvSpPr>
            <p:cNvPr id="15" name="왼쪽 중괄호 14"/>
            <p:cNvSpPr/>
            <p:nvPr/>
          </p:nvSpPr>
          <p:spPr>
            <a:xfrm rot="16200000" flipH="1">
              <a:off x="4142829" y="-3121547"/>
              <a:ext cx="840489" cy="8509470"/>
            </a:xfrm>
            <a:prstGeom prst="leftBrace">
              <a:avLst>
                <a:gd name="adj1" fmla="val 8333"/>
                <a:gd name="adj2" fmla="val 50424"/>
              </a:avLst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2919" y="2996952"/>
              <a:ext cx="468052" cy="13681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smtClean="0"/>
                <a:t>소개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30397" y="2996952"/>
              <a:ext cx="468052" cy="13681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smtClean="0"/>
                <a:t>포트폴리오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07875" y="2996952"/>
              <a:ext cx="468052" cy="13681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smtClean="0"/>
                <a:t>연락</a:t>
              </a:r>
              <a:r>
                <a:rPr lang="ko-KR" altLang="en-US" dirty="0"/>
                <a:t>처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964652" y="1553432"/>
              <a:ext cx="1512168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게시판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50221" y="2996952"/>
              <a:ext cx="468052" cy="13681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smtClean="0"/>
                <a:t>물품 검색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827699" y="2996952"/>
              <a:ext cx="468052" cy="13681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err="1" smtClean="0"/>
                <a:t>카트</a:t>
              </a:r>
              <a:r>
                <a:rPr lang="ko-KR" altLang="en-US" dirty="0" smtClean="0"/>
                <a:t> 담기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605174" y="2996952"/>
              <a:ext cx="468052" cy="13681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smtClean="0"/>
                <a:t>물품 구매</a:t>
              </a:r>
              <a:endParaRPr lang="ko-KR" altLang="en-US" dirty="0"/>
            </a:p>
          </p:txBody>
        </p:sp>
        <p:sp>
          <p:nvSpPr>
            <p:cNvPr id="29" name="왼쪽 중괄호 28"/>
            <p:cNvSpPr/>
            <p:nvPr/>
          </p:nvSpPr>
          <p:spPr>
            <a:xfrm rot="16200000" flipH="1">
              <a:off x="2999136" y="1587729"/>
              <a:ext cx="795444" cy="2023007"/>
            </a:xfrm>
            <a:prstGeom prst="leftBrace">
              <a:avLst>
                <a:gd name="adj1" fmla="val 8333"/>
                <a:gd name="adj2" fmla="val 50424"/>
              </a:avLst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왼쪽 중괄호 29"/>
            <p:cNvSpPr/>
            <p:nvPr/>
          </p:nvSpPr>
          <p:spPr>
            <a:xfrm rot="16200000" flipH="1">
              <a:off x="5327291" y="1592006"/>
              <a:ext cx="795447" cy="2014452"/>
            </a:xfrm>
            <a:prstGeom prst="leftBrace">
              <a:avLst>
                <a:gd name="adj1" fmla="val 8333"/>
                <a:gd name="adj2" fmla="val 50424"/>
              </a:avLst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왼쪽 중괄호 30"/>
            <p:cNvSpPr/>
            <p:nvPr/>
          </p:nvSpPr>
          <p:spPr>
            <a:xfrm rot="16200000" flipH="1">
              <a:off x="7664001" y="1587728"/>
              <a:ext cx="795450" cy="2023007"/>
            </a:xfrm>
            <a:prstGeom prst="leftBrace">
              <a:avLst>
                <a:gd name="adj1" fmla="val 8333"/>
                <a:gd name="adj2" fmla="val 50424"/>
              </a:avLst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5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/>
          <p:cNvGrpSpPr/>
          <p:nvPr/>
        </p:nvGrpSpPr>
        <p:grpSpPr>
          <a:xfrm>
            <a:off x="35133" y="-50069"/>
            <a:ext cx="10697465" cy="7660275"/>
            <a:chOff x="35133" y="-50069"/>
            <a:chExt cx="10697465" cy="7660275"/>
          </a:xfrm>
        </p:grpSpPr>
        <p:grpSp>
          <p:nvGrpSpPr>
            <p:cNvPr id="25" name="그룹 24"/>
            <p:cNvGrpSpPr/>
            <p:nvPr/>
          </p:nvGrpSpPr>
          <p:grpSpPr>
            <a:xfrm>
              <a:off x="35133" y="-50069"/>
              <a:ext cx="5173867" cy="7660275"/>
              <a:chOff x="35133" y="-1674712"/>
              <a:chExt cx="5173867" cy="7660275"/>
            </a:xfrm>
          </p:grpSpPr>
          <p:cxnSp>
            <p:nvCxnSpPr>
              <p:cNvPr id="4" name="직선 화살표 연결선 3"/>
              <p:cNvCxnSpPr/>
              <p:nvPr/>
            </p:nvCxnSpPr>
            <p:spPr>
              <a:xfrm>
                <a:off x="1187261" y="125669"/>
                <a:ext cx="85574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직사각형 5"/>
              <p:cNvSpPr/>
              <p:nvPr/>
            </p:nvSpPr>
            <p:spPr>
              <a:xfrm>
                <a:off x="35133" y="-90355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사용자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056872" y="-90536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관리자</a:t>
                </a:r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051357" y="-90355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정보수</a:t>
                </a:r>
                <a:r>
                  <a:rPr lang="ko-KR" altLang="en-US" dirty="0"/>
                  <a:t>정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051357" y="-1674712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포트폴리오</a:t>
                </a:r>
                <a:endParaRPr lang="ko-KR" altLang="en-US" sz="14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051357" y="-882624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로그인</a:t>
                </a:r>
                <a:endParaRPr lang="ko-KR" altLang="en-US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051357" y="701552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글 쓰기</a:t>
                </a:r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051357" y="1421632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글 수정</a:t>
                </a:r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051357" y="2141712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글 삭제</a:t>
                </a:r>
                <a:endParaRPr lang="ko-KR" altLang="en-US" dirty="0"/>
              </a:p>
            </p:txBody>
          </p:sp>
          <p:cxnSp>
            <p:nvCxnSpPr>
              <p:cNvPr id="19" name="꺾인 연결선 18"/>
              <p:cNvCxnSpPr>
                <a:stCxn id="6" idx="3"/>
                <a:endCxn id="9" idx="1"/>
              </p:cNvCxnSpPr>
              <p:nvPr/>
            </p:nvCxnSpPr>
            <p:spPr>
              <a:xfrm flipV="1">
                <a:off x="1187261" y="-1458688"/>
                <a:ext cx="864096" cy="1584357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꺾인 연결선 23"/>
              <p:cNvCxnSpPr>
                <a:stCxn id="6" idx="3"/>
                <a:endCxn id="10" idx="1"/>
              </p:cNvCxnSpPr>
              <p:nvPr/>
            </p:nvCxnSpPr>
            <p:spPr>
              <a:xfrm flipV="1">
                <a:off x="1187261" y="-666600"/>
                <a:ext cx="864096" cy="792269"/>
              </a:xfrm>
              <a:prstGeom prst="bentConnector3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꺾인 연결선 26"/>
              <p:cNvCxnSpPr>
                <a:stCxn id="6" idx="3"/>
                <a:endCxn id="11" idx="1"/>
              </p:cNvCxnSpPr>
              <p:nvPr/>
            </p:nvCxnSpPr>
            <p:spPr>
              <a:xfrm>
                <a:off x="1187261" y="125669"/>
                <a:ext cx="864096" cy="791907"/>
              </a:xfrm>
              <a:prstGeom prst="bentConnector3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꺾인 연결선 38"/>
              <p:cNvCxnSpPr>
                <a:stCxn id="6" idx="3"/>
                <a:endCxn id="12" idx="1"/>
              </p:cNvCxnSpPr>
              <p:nvPr/>
            </p:nvCxnSpPr>
            <p:spPr>
              <a:xfrm>
                <a:off x="1187261" y="125669"/>
                <a:ext cx="864096" cy="1511987"/>
              </a:xfrm>
              <a:prstGeom prst="bentConnector3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/>
              <p:cNvSpPr/>
              <p:nvPr/>
            </p:nvSpPr>
            <p:spPr>
              <a:xfrm>
                <a:off x="2051357" y="2861792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물품검</a:t>
                </a:r>
                <a:r>
                  <a:rPr lang="ko-KR" altLang="en-US" dirty="0"/>
                  <a:t>색</a:t>
                </a:r>
              </a:p>
            </p:txBody>
          </p:sp>
          <p:cxnSp>
            <p:nvCxnSpPr>
              <p:cNvPr id="43" name="꺾인 연결선 42"/>
              <p:cNvCxnSpPr>
                <a:stCxn id="6" idx="3"/>
                <a:endCxn id="13" idx="1"/>
              </p:cNvCxnSpPr>
              <p:nvPr/>
            </p:nvCxnSpPr>
            <p:spPr>
              <a:xfrm>
                <a:off x="1187261" y="125669"/>
                <a:ext cx="864096" cy="2232067"/>
              </a:xfrm>
              <a:prstGeom prst="bentConnector3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꺾인 연결선 45"/>
              <p:cNvCxnSpPr>
                <a:stCxn id="7" idx="1"/>
                <a:endCxn id="9" idx="3"/>
              </p:cNvCxnSpPr>
              <p:nvPr/>
            </p:nvCxnSpPr>
            <p:spPr>
              <a:xfrm rot="10800000">
                <a:off x="3203486" y="-1458688"/>
                <a:ext cx="853387" cy="1584176"/>
              </a:xfrm>
              <a:prstGeom prst="bentConnector3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꺾인 연결선 50"/>
              <p:cNvCxnSpPr>
                <a:stCxn id="7" idx="1"/>
                <a:endCxn id="11" idx="3"/>
              </p:cNvCxnSpPr>
              <p:nvPr/>
            </p:nvCxnSpPr>
            <p:spPr>
              <a:xfrm rot="10800000" flipV="1">
                <a:off x="3203486" y="125488"/>
                <a:ext cx="853387" cy="79208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꺾인 연결선 56"/>
              <p:cNvCxnSpPr>
                <a:stCxn id="7" idx="1"/>
                <a:endCxn id="13" idx="3"/>
              </p:cNvCxnSpPr>
              <p:nvPr/>
            </p:nvCxnSpPr>
            <p:spPr>
              <a:xfrm rot="10800000" flipV="1">
                <a:off x="3203486" y="125488"/>
                <a:ext cx="853387" cy="223224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꺾인 연결선 59"/>
              <p:cNvCxnSpPr>
                <a:stCxn id="7" idx="1"/>
                <a:endCxn id="47" idx="3"/>
              </p:cNvCxnSpPr>
              <p:nvPr/>
            </p:nvCxnSpPr>
            <p:spPr>
              <a:xfrm rot="10800000" flipV="1">
                <a:off x="3203486" y="125488"/>
                <a:ext cx="853387" cy="503170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2051357" y="3573016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카트담</a:t>
                </a:r>
                <a:r>
                  <a:rPr lang="ko-KR" altLang="en-US" dirty="0" err="1"/>
                  <a:t>기</a:t>
                </a:r>
                <a:endParaRPr lang="ko-KR" altLang="en-US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051357" y="4293096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물품구매</a:t>
                </a:r>
                <a:endParaRPr lang="ko-KR" altLang="en-US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051357" y="4941168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물품관리</a:t>
                </a:r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051357" y="5553515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회원관</a:t>
                </a:r>
                <a:r>
                  <a:rPr lang="ko-KR" altLang="en-US" dirty="0"/>
                  <a:t>리</a:t>
                </a:r>
              </a:p>
            </p:txBody>
          </p:sp>
          <p:cxnSp>
            <p:nvCxnSpPr>
              <p:cNvPr id="50" name="꺾인 연결선 49"/>
              <p:cNvCxnSpPr>
                <a:stCxn id="7" idx="1"/>
                <a:endCxn id="49" idx="3"/>
              </p:cNvCxnSpPr>
              <p:nvPr/>
            </p:nvCxnSpPr>
            <p:spPr>
              <a:xfrm rot="10800000" flipV="1">
                <a:off x="3203486" y="125487"/>
                <a:ext cx="853387" cy="564405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꺾인 연결선 51"/>
              <p:cNvCxnSpPr>
                <a:stCxn id="6" idx="3"/>
                <a:endCxn id="41" idx="1"/>
              </p:cNvCxnSpPr>
              <p:nvPr/>
            </p:nvCxnSpPr>
            <p:spPr>
              <a:xfrm>
                <a:off x="1187261" y="125669"/>
                <a:ext cx="864096" cy="2952147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꺾인 연결선 54"/>
              <p:cNvCxnSpPr>
                <a:stCxn id="6" idx="3"/>
                <a:endCxn id="44" idx="1"/>
              </p:cNvCxnSpPr>
              <p:nvPr/>
            </p:nvCxnSpPr>
            <p:spPr>
              <a:xfrm>
                <a:off x="1187261" y="125669"/>
                <a:ext cx="864096" cy="366337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꺾인 연결선 57"/>
              <p:cNvCxnSpPr>
                <a:stCxn id="6" idx="3"/>
                <a:endCxn id="45" idx="1"/>
              </p:cNvCxnSpPr>
              <p:nvPr/>
            </p:nvCxnSpPr>
            <p:spPr>
              <a:xfrm>
                <a:off x="1187261" y="125669"/>
                <a:ext cx="864096" cy="438345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/>
            <p:cNvGrpSpPr/>
            <p:nvPr/>
          </p:nvGrpSpPr>
          <p:grpSpPr>
            <a:xfrm>
              <a:off x="5652120" y="1459147"/>
              <a:ext cx="5080478" cy="5322688"/>
              <a:chOff x="5215650" y="2825823"/>
              <a:chExt cx="5080478" cy="5322688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5215650" y="3942037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사용자</a:t>
                </a:r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7308304" y="3544427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로그인</a:t>
                </a:r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308304" y="2825823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포트폴리오</a:t>
                </a:r>
                <a:endParaRPr lang="ko-KR" altLang="en-US" sz="1400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7308304" y="4981635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  <p:cxnSp>
            <p:nvCxnSpPr>
              <p:cNvPr id="74" name="직선 화살표 연결선 73"/>
              <p:cNvCxnSpPr>
                <a:stCxn id="65" idx="3"/>
                <a:endCxn id="85" idx="1"/>
              </p:cNvCxnSpPr>
              <p:nvPr/>
            </p:nvCxnSpPr>
            <p:spPr>
              <a:xfrm>
                <a:off x="8460432" y="3760451"/>
                <a:ext cx="68356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/>
              <p:cNvCxnSpPr>
                <a:stCxn id="67" idx="3"/>
                <a:endCxn id="90" idx="1"/>
              </p:cNvCxnSpPr>
              <p:nvPr/>
            </p:nvCxnSpPr>
            <p:spPr>
              <a:xfrm>
                <a:off x="8460432" y="5197659"/>
                <a:ext cx="68356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꺾인 연결선 96"/>
              <p:cNvCxnSpPr>
                <a:stCxn id="64" idx="3"/>
                <a:endCxn id="67" idx="1"/>
              </p:cNvCxnSpPr>
              <p:nvPr/>
            </p:nvCxnSpPr>
            <p:spPr>
              <a:xfrm>
                <a:off x="6367778" y="4158061"/>
                <a:ext cx="940526" cy="103959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/>
              <p:cNvSpPr/>
              <p:nvPr/>
            </p:nvSpPr>
            <p:spPr>
              <a:xfrm>
                <a:off x="7308304" y="7068391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쇼핑몰</a:t>
                </a:r>
                <a:endParaRPr lang="ko-KR" altLang="en-US" dirty="0"/>
              </a:p>
            </p:txBody>
          </p:sp>
          <p:cxnSp>
            <p:nvCxnSpPr>
              <p:cNvPr id="71" name="꺾인 연결선 70"/>
              <p:cNvCxnSpPr>
                <a:stCxn id="64" idx="3"/>
                <a:endCxn id="69" idx="1"/>
              </p:cNvCxnSpPr>
              <p:nvPr/>
            </p:nvCxnSpPr>
            <p:spPr>
              <a:xfrm>
                <a:off x="6367778" y="4158061"/>
                <a:ext cx="940526" cy="312635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꺾인 연결선 74"/>
              <p:cNvCxnSpPr>
                <a:stCxn id="64" idx="3"/>
                <a:endCxn id="65" idx="1"/>
              </p:cNvCxnSpPr>
              <p:nvPr/>
            </p:nvCxnSpPr>
            <p:spPr>
              <a:xfrm flipV="1">
                <a:off x="6367778" y="3760451"/>
                <a:ext cx="940526" cy="39761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꺾인 연결선 80"/>
              <p:cNvCxnSpPr>
                <a:stCxn id="64" idx="3"/>
                <a:endCxn id="66" idx="1"/>
              </p:cNvCxnSpPr>
              <p:nvPr/>
            </p:nvCxnSpPr>
            <p:spPr>
              <a:xfrm flipV="1">
                <a:off x="6367778" y="3041847"/>
                <a:ext cx="940526" cy="111621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직사각형 84"/>
              <p:cNvSpPr/>
              <p:nvPr/>
            </p:nvSpPr>
            <p:spPr>
              <a:xfrm>
                <a:off x="9144000" y="3544427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정보수정</a:t>
                </a:r>
                <a:endParaRPr lang="ko-KR" altLang="en-US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9144000" y="4263031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글쓰기</a:t>
                </a:r>
                <a:endParaRPr lang="ko-KR" altLang="en-US" dirty="0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9144000" y="4981635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글수정</a:t>
                </a:r>
                <a:endParaRPr lang="ko-KR" altLang="en-US" dirty="0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9144000" y="5629707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글삭제</a:t>
                </a:r>
                <a:endParaRPr lang="ko-KR" altLang="en-US" dirty="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9144000" y="6349787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글쓰기</a:t>
                </a:r>
                <a:endParaRPr lang="ko-KR" altLang="en-US" dirty="0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9144000" y="7068391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글수정</a:t>
                </a:r>
                <a:endParaRPr lang="ko-KR" altLang="en-US" dirty="0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9144000" y="7716463"/>
                <a:ext cx="1152128" cy="43204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글삭제</a:t>
                </a:r>
                <a:endParaRPr lang="ko-KR" altLang="en-US" dirty="0"/>
              </a:p>
            </p:txBody>
          </p:sp>
          <p:cxnSp>
            <p:nvCxnSpPr>
              <p:cNvPr id="103" name="꺾인 연결선 102"/>
              <p:cNvCxnSpPr>
                <a:stCxn id="67" idx="3"/>
                <a:endCxn id="89" idx="1"/>
              </p:cNvCxnSpPr>
              <p:nvPr/>
            </p:nvCxnSpPr>
            <p:spPr>
              <a:xfrm flipV="1">
                <a:off x="8460432" y="4479055"/>
                <a:ext cx="683568" cy="71860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꺾인 연결선 105"/>
              <p:cNvCxnSpPr>
                <a:stCxn id="67" idx="3"/>
                <a:endCxn id="91" idx="1"/>
              </p:cNvCxnSpPr>
              <p:nvPr/>
            </p:nvCxnSpPr>
            <p:spPr>
              <a:xfrm>
                <a:off x="8460432" y="5197659"/>
                <a:ext cx="683568" cy="64807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화살표 연결선 108"/>
              <p:cNvCxnSpPr/>
              <p:nvPr/>
            </p:nvCxnSpPr>
            <p:spPr>
              <a:xfrm>
                <a:off x="8460432" y="7271445"/>
                <a:ext cx="68356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꺾인 연결선 109"/>
              <p:cNvCxnSpPr/>
              <p:nvPr/>
            </p:nvCxnSpPr>
            <p:spPr>
              <a:xfrm flipV="1">
                <a:off x="8460432" y="6552841"/>
                <a:ext cx="683568" cy="71860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꺾인 연결선 110"/>
              <p:cNvCxnSpPr/>
              <p:nvPr/>
            </p:nvCxnSpPr>
            <p:spPr>
              <a:xfrm>
                <a:off x="8460432" y="7271445"/>
                <a:ext cx="683568" cy="64807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46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927" y="1"/>
            <a:ext cx="9137072" cy="6857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1518013" y="6041572"/>
            <a:ext cx="7625987" cy="816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</a:t>
            </a:r>
            <a:r>
              <a:rPr lang="ko-KR" altLang="en-US" dirty="0"/>
              <a:t>자</a:t>
            </a:r>
            <a:endParaRPr lang="ko-KR" altLang="en-US" dirty="0" smtClean="0"/>
          </a:p>
        </p:txBody>
      </p:sp>
      <p:grpSp>
        <p:nvGrpSpPr>
          <p:cNvPr id="31" name="그룹 30"/>
          <p:cNvGrpSpPr/>
          <p:nvPr/>
        </p:nvGrpSpPr>
        <p:grpSpPr>
          <a:xfrm>
            <a:off x="6927" y="1"/>
            <a:ext cx="1511086" cy="6857999"/>
            <a:chOff x="6927" y="1"/>
            <a:chExt cx="1511086" cy="6857999"/>
          </a:xfrm>
        </p:grpSpPr>
        <p:sp>
          <p:nvSpPr>
            <p:cNvPr id="32" name="직사각형 31"/>
            <p:cNvSpPr/>
            <p:nvPr/>
          </p:nvSpPr>
          <p:spPr>
            <a:xfrm>
              <a:off x="6927" y="979715"/>
              <a:ext cx="1511086" cy="3592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포트폴리오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 smtClean="0"/>
                <a:t>게시판</a:t>
              </a:r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28" y="4572000"/>
              <a:ext cx="1511085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개발자 정보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928" y="1"/>
              <a:ext cx="1511085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Logo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518013" y="0"/>
            <a:ext cx="7625987" cy="772837"/>
            <a:chOff x="1518013" y="0"/>
            <a:chExt cx="7625987" cy="772837"/>
          </a:xfrm>
        </p:grpSpPr>
        <p:sp>
          <p:nvSpPr>
            <p:cNvPr id="36" name="직사각형 35"/>
            <p:cNvSpPr/>
            <p:nvPr/>
          </p:nvSpPr>
          <p:spPr>
            <a:xfrm>
              <a:off x="1518013" y="0"/>
              <a:ext cx="7625987" cy="7728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1734910" y="122464"/>
              <a:ext cx="646872" cy="5279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탭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961056" y="122463"/>
              <a:ext cx="889449" cy="527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로그</a:t>
              </a:r>
              <a:r>
                <a:rPr lang="ko-KR" altLang="en-US" sz="1400" dirty="0"/>
                <a:t>인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6101298" y="4653643"/>
            <a:ext cx="3042702" cy="138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시각</a:t>
            </a:r>
            <a:endParaRPr lang="en-US" altLang="ko-KR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3681876" y="2286001"/>
            <a:ext cx="1780248" cy="816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Page Name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928" y="1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928" y="979715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928" y="4572000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602254" y="1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939355" y="1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681876" y="2286001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101298" y="4653643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518013" y="6040455"/>
            <a:ext cx="265312" cy="2916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4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635</Words>
  <Application>Microsoft Office PowerPoint</Application>
  <PresentationFormat>화면 슬라이드 쇼(4:3)</PresentationFormat>
  <Paragraphs>479</Paragraphs>
  <Slides>31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taegon Seo</dc:creator>
  <cp:lastModifiedBy>Owner</cp:lastModifiedBy>
  <cp:revision>130</cp:revision>
  <dcterms:created xsi:type="dcterms:W3CDTF">2020-05-19T08:33:59Z</dcterms:created>
  <dcterms:modified xsi:type="dcterms:W3CDTF">2020-06-24T04:53:59Z</dcterms:modified>
</cp:coreProperties>
</file>