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86" r:id="rId5"/>
    <p:sldId id="262" r:id="rId6"/>
    <p:sldId id="263" r:id="rId7"/>
    <p:sldId id="265" r:id="rId8"/>
    <p:sldId id="266" r:id="rId9"/>
    <p:sldId id="268" r:id="rId10"/>
    <p:sldId id="270" r:id="rId11"/>
    <p:sldId id="271" r:id="rId12"/>
    <p:sldId id="283" r:id="rId13"/>
    <p:sldId id="284" r:id="rId14"/>
    <p:sldId id="285" r:id="rId15"/>
    <p:sldId id="272" r:id="rId16"/>
    <p:sldId id="274" r:id="rId17"/>
    <p:sldId id="275" r:id="rId18"/>
    <p:sldId id="277" r:id="rId19"/>
    <p:sldId id="281" r:id="rId20"/>
    <p:sldId id="279" r:id="rId21"/>
    <p:sldId id="280" r:id="rId22"/>
    <p:sldId id="287" r:id="rId23"/>
    <p:sldId id="278" r:id="rId24"/>
    <p:sldId id="26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B401F-2E98-4793-B8B9-75D1BD2D5550}" v="2119" dt="2024-11-17T06:25:22.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6" d="100"/>
          <a:sy n="76" d="100"/>
        </p:scale>
        <p:origin x="108"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45057 Phạm Phương Anh" userId="63919491-88a2-4d02-81d5-b325a5da4148" providerId="ADAL" clId="{262B401F-2E98-4793-B8B9-75D1BD2D5550}"/>
    <pc:docChg chg="undo redo custSel addSld delSld modSld sldOrd">
      <pc:chgData name="a45057 Phạm Phương Anh" userId="63919491-88a2-4d02-81d5-b325a5da4148" providerId="ADAL" clId="{262B401F-2E98-4793-B8B9-75D1BD2D5550}" dt="2024-11-17T08:03:18.596" v="5421" actId="20577"/>
      <pc:docMkLst>
        <pc:docMk/>
      </pc:docMkLst>
      <pc:sldChg chg="addSp delSp modSp mod modTransition">
        <pc:chgData name="a45057 Phạm Phương Anh" userId="63919491-88a2-4d02-81d5-b325a5da4148" providerId="ADAL" clId="{262B401F-2E98-4793-B8B9-75D1BD2D5550}" dt="2024-11-17T07:09:46.757" v="5306" actId="20577"/>
        <pc:sldMkLst>
          <pc:docMk/>
          <pc:sldMk cId="0" sldId="256"/>
        </pc:sldMkLst>
        <pc:spChg chg="mod">
          <ac:chgData name="a45057 Phạm Phương Anh" userId="63919491-88a2-4d02-81d5-b325a5da4148" providerId="ADAL" clId="{262B401F-2E98-4793-B8B9-75D1BD2D5550}" dt="2024-11-16T10:53:05.996" v="316" actId="14861"/>
          <ac:spMkLst>
            <pc:docMk/>
            <pc:sldMk cId="0" sldId="256"/>
            <ac:spMk id="2" creationId="{00000000-0000-0000-0000-000000000000}"/>
          </ac:spMkLst>
        </pc:spChg>
        <pc:spChg chg="add del mod">
          <ac:chgData name="a45057 Phạm Phương Anh" userId="63919491-88a2-4d02-81d5-b325a5da4148" providerId="ADAL" clId="{262B401F-2E98-4793-B8B9-75D1BD2D5550}" dt="2024-11-17T07:09:46.757" v="5306" actId="20577"/>
          <ac:spMkLst>
            <pc:docMk/>
            <pc:sldMk cId="0" sldId="256"/>
            <ac:spMk id="3" creationId="{00000000-0000-0000-0000-000000000000}"/>
          </ac:spMkLst>
        </pc:spChg>
        <pc:spChg chg="del">
          <ac:chgData name="a45057 Phạm Phương Anh" userId="63919491-88a2-4d02-81d5-b325a5da4148" providerId="ADAL" clId="{262B401F-2E98-4793-B8B9-75D1BD2D5550}" dt="2024-11-16T10:50:06.575" v="167" actId="478"/>
          <ac:spMkLst>
            <pc:docMk/>
            <pc:sldMk cId="0" sldId="256"/>
            <ac:spMk id="4" creationId="{00000000-0000-0000-0000-000000000000}"/>
          </ac:spMkLst>
        </pc:spChg>
        <pc:spChg chg="add mod">
          <ac:chgData name="a45057 Phạm Phương Anh" userId="63919491-88a2-4d02-81d5-b325a5da4148" providerId="ADAL" clId="{262B401F-2E98-4793-B8B9-75D1BD2D5550}" dt="2024-11-16T10:50:16.522" v="189" actId="571"/>
          <ac:spMkLst>
            <pc:docMk/>
            <pc:sldMk cId="0" sldId="256"/>
            <ac:spMk id="5" creationId="{3E1F9EA1-5DEF-5026-36E2-25998CC4EECA}"/>
          </ac:spMkLst>
        </pc:spChg>
      </pc:sldChg>
      <pc:sldChg chg="addSp delSp modSp mod modTransition modAnim">
        <pc:chgData name="a45057 Phạm Phương Anh" userId="63919491-88a2-4d02-81d5-b325a5da4148" providerId="ADAL" clId="{262B401F-2E98-4793-B8B9-75D1BD2D5550}" dt="2024-11-17T06:13:19.436" v="3874" actId="20577"/>
        <pc:sldMkLst>
          <pc:docMk/>
          <pc:sldMk cId="0" sldId="257"/>
        </pc:sldMkLst>
        <pc:spChg chg="mod">
          <ac:chgData name="a45057 Phạm Phương Anh" userId="63919491-88a2-4d02-81d5-b325a5da4148" providerId="ADAL" clId="{262B401F-2E98-4793-B8B9-75D1BD2D5550}" dt="2024-11-16T10:53:39.659" v="339" actId="1076"/>
          <ac:spMkLst>
            <pc:docMk/>
            <pc:sldMk cId="0" sldId="257"/>
            <ac:spMk id="4" creationId="{00000000-0000-0000-0000-000000000000}"/>
          </ac:spMkLst>
        </pc:spChg>
        <pc:spChg chg="mod">
          <ac:chgData name="a45057 Phạm Phương Anh" userId="63919491-88a2-4d02-81d5-b325a5da4148" providerId="ADAL" clId="{262B401F-2E98-4793-B8B9-75D1BD2D5550}" dt="2024-11-16T10:56:57.336" v="589" actId="1076"/>
          <ac:spMkLst>
            <pc:docMk/>
            <pc:sldMk cId="0" sldId="257"/>
            <ac:spMk id="5" creationId="{00000000-0000-0000-0000-000000000000}"/>
          </ac:spMkLst>
        </pc:spChg>
        <pc:spChg chg="mod">
          <ac:chgData name="a45057 Phạm Phương Anh" userId="63919491-88a2-4d02-81d5-b325a5da4148" providerId="ADAL" clId="{262B401F-2E98-4793-B8B9-75D1BD2D5550}" dt="2024-11-17T06:13:19.436" v="3874" actId="20577"/>
          <ac:spMkLst>
            <pc:docMk/>
            <pc:sldMk cId="0" sldId="257"/>
            <ac:spMk id="6" creationId="{00000000-0000-0000-0000-000000000000}"/>
          </ac:spMkLst>
        </pc:spChg>
        <pc:spChg chg="mod">
          <ac:chgData name="a45057 Phạm Phương Anh" userId="63919491-88a2-4d02-81d5-b325a5da4148" providerId="ADAL" clId="{262B401F-2E98-4793-B8B9-75D1BD2D5550}" dt="2024-11-16T10:56:34.888" v="584" actId="1076"/>
          <ac:spMkLst>
            <pc:docMk/>
            <pc:sldMk cId="0" sldId="257"/>
            <ac:spMk id="7" creationId="{00000000-0000-0000-0000-000000000000}"/>
          </ac:spMkLst>
        </pc:spChg>
        <pc:spChg chg="mod">
          <ac:chgData name="a45057 Phạm Phương Anh" userId="63919491-88a2-4d02-81d5-b325a5da4148" providerId="ADAL" clId="{262B401F-2E98-4793-B8B9-75D1BD2D5550}" dt="2024-11-17T03:17:26.919" v="2754" actId="20577"/>
          <ac:spMkLst>
            <pc:docMk/>
            <pc:sldMk cId="0" sldId="257"/>
            <ac:spMk id="8" creationId="{00000000-0000-0000-0000-000000000000}"/>
          </ac:spMkLst>
        </pc:spChg>
        <pc:spChg chg="mod">
          <ac:chgData name="a45057 Phạm Phương Anh" userId="63919491-88a2-4d02-81d5-b325a5da4148" providerId="ADAL" clId="{262B401F-2E98-4793-B8B9-75D1BD2D5550}" dt="2024-11-16T10:56:40.271" v="585" actId="1076"/>
          <ac:spMkLst>
            <pc:docMk/>
            <pc:sldMk cId="0" sldId="257"/>
            <ac:spMk id="9" creationId="{00000000-0000-0000-0000-000000000000}"/>
          </ac:spMkLst>
        </pc:spChg>
        <pc:spChg chg="mod">
          <ac:chgData name="a45057 Phạm Phương Anh" userId="63919491-88a2-4d02-81d5-b325a5da4148" providerId="ADAL" clId="{262B401F-2E98-4793-B8B9-75D1BD2D5550}" dt="2024-11-16T10:56:40.271" v="585" actId="1076"/>
          <ac:spMkLst>
            <pc:docMk/>
            <pc:sldMk cId="0" sldId="257"/>
            <ac:spMk id="10" creationId="{00000000-0000-0000-0000-000000000000}"/>
          </ac:spMkLst>
        </pc:spChg>
        <pc:spChg chg="mod">
          <ac:chgData name="a45057 Phạm Phương Anh" userId="63919491-88a2-4d02-81d5-b325a5da4148" providerId="ADAL" clId="{262B401F-2E98-4793-B8B9-75D1BD2D5550}" dt="2024-11-16T10:56:47.586" v="586" actId="1076"/>
          <ac:spMkLst>
            <pc:docMk/>
            <pc:sldMk cId="0" sldId="257"/>
            <ac:spMk id="11" creationId="{00000000-0000-0000-0000-000000000000}"/>
          </ac:spMkLst>
        </pc:spChg>
        <pc:spChg chg="mod">
          <ac:chgData name="a45057 Phạm Phương Anh" userId="63919491-88a2-4d02-81d5-b325a5da4148" providerId="ADAL" clId="{262B401F-2E98-4793-B8B9-75D1BD2D5550}" dt="2024-11-16T10:57:09.958" v="597" actId="1076"/>
          <ac:spMkLst>
            <pc:docMk/>
            <pc:sldMk cId="0" sldId="257"/>
            <ac:spMk id="12" creationId="{00000000-0000-0000-0000-000000000000}"/>
          </ac:spMkLst>
        </pc:spChg>
        <pc:spChg chg="del">
          <ac:chgData name="a45057 Phạm Phương Anh" userId="63919491-88a2-4d02-81d5-b325a5da4148" providerId="ADAL" clId="{262B401F-2E98-4793-B8B9-75D1BD2D5550}" dt="2024-11-16T10:55:53.924" v="576" actId="478"/>
          <ac:spMkLst>
            <pc:docMk/>
            <pc:sldMk cId="0" sldId="257"/>
            <ac:spMk id="13" creationId="{00000000-0000-0000-0000-000000000000}"/>
          </ac:spMkLst>
        </pc:spChg>
        <pc:spChg chg="add del mod">
          <ac:chgData name="a45057 Phạm Phương Anh" userId="63919491-88a2-4d02-81d5-b325a5da4148" providerId="ADAL" clId="{262B401F-2E98-4793-B8B9-75D1BD2D5550}" dt="2024-11-16T10:56:02.761" v="580" actId="478"/>
          <ac:spMkLst>
            <pc:docMk/>
            <pc:sldMk cId="0" sldId="257"/>
            <ac:spMk id="14" creationId="{00000000-0000-0000-0000-000000000000}"/>
          </ac:spMkLst>
        </pc:spChg>
        <pc:spChg chg="del">
          <ac:chgData name="a45057 Phạm Phương Anh" userId="63919491-88a2-4d02-81d5-b325a5da4148" providerId="ADAL" clId="{262B401F-2E98-4793-B8B9-75D1BD2D5550}" dt="2024-11-16T10:55:53.924" v="576" actId="478"/>
          <ac:spMkLst>
            <pc:docMk/>
            <pc:sldMk cId="0" sldId="257"/>
            <ac:spMk id="15" creationId="{00000000-0000-0000-0000-000000000000}"/>
          </ac:spMkLst>
        </pc:spChg>
        <pc:spChg chg="del mod">
          <ac:chgData name="a45057 Phạm Phương Anh" userId="63919491-88a2-4d02-81d5-b325a5da4148" providerId="ADAL" clId="{262B401F-2E98-4793-B8B9-75D1BD2D5550}" dt="2024-11-16T10:55:53.924" v="576" actId="478"/>
          <ac:spMkLst>
            <pc:docMk/>
            <pc:sldMk cId="0" sldId="257"/>
            <ac:spMk id="16" creationId="{00000000-0000-0000-0000-000000000000}"/>
          </ac:spMkLst>
        </pc:spChg>
        <pc:picChg chg="mod">
          <ac:chgData name="a45057 Phạm Phương Anh" userId="63919491-88a2-4d02-81d5-b325a5da4148" providerId="ADAL" clId="{262B401F-2E98-4793-B8B9-75D1BD2D5550}" dt="2024-11-16T10:57:07.573" v="596" actId="1076"/>
          <ac:picMkLst>
            <pc:docMk/>
            <pc:sldMk cId="0" sldId="257"/>
            <ac:picMk id="3" creationId="{00000000-0000-0000-0000-000000000000}"/>
          </ac:picMkLst>
        </pc:picChg>
      </pc:sldChg>
      <pc:sldChg chg="modSp mod modTransition">
        <pc:chgData name="a45057 Phạm Phương Anh" userId="63919491-88a2-4d02-81d5-b325a5da4148" providerId="ADAL" clId="{262B401F-2E98-4793-B8B9-75D1BD2D5550}" dt="2024-11-17T06:21:19.726" v="4944" actId="1076"/>
        <pc:sldMkLst>
          <pc:docMk/>
          <pc:sldMk cId="0" sldId="258"/>
        </pc:sldMkLst>
        <pc:spChg chg="mod">
          <ac:chgData name="a45057 Phạm Phương Anh" userId="63919491-88a2-4d02-81d5-b325a5da4148" providerId="ADAL" clId="{262B401F-2E98-4793-B8B9-75D1BD2D5550}" dt="2024-11-17T06:21:19.726" v="4944" actId="1076"/>
          <ac:spMkLst>
            <pc:docMk/>
            <pc:sldMk cId="0" sldId="258"/>
            <ac:spMk id="2" creationId="{00000000-0000-0000-0000-000000000000}"/>
          </ac:spMkLst>
        </pc:spChg>
      </pc:sldChg>
      <pc:sldChg chg="modSp del mod">
        <pc:chgData name="a45057 Phạm Phương Anh" userId="63919491-88a2-4d02-81d5-b325a5da4148" providerId="ADAL" clId="{262B401F-2E98-4793-B8B9-75D1BD2D5550}" dt="2024-11-16T10:57:33.842" v="601" actId="47"/>
        <pc:sldMkLst>
          <pc:docMk/>
          <pc:sldMk cId="0" sldId="259"/>
        </pc:sldMkLst>
        <pc:spChg chg="mod">
          <ac:chgData name="a45057 Phạm Phương Anh" userId="63919491-88a2-4d02-81d5-b325a5da4148" providerId="ADAL" clId="{262B401F-2E98-4793-B8B9-75D1BD2D5550}" dt="2024-11-16T10:49:01.829" v="145" actId="2711"/>
          <ac:spMkLst>
            <pc:docMk/>
            <pc:sldMk cId="0" sldId="259"/>
            <ac:spMk id="7" creationId="{00000000-0000-0000-0000-000000000000}"/>
          </ac:spMkLst>
        </pc:spChg>
        <pc:spChg chg="mod">
          <ac:chgData name="a45057 Phạm Phương Anh" userId="63919491-88a2-4d02-81d5-b325a5da4148" providerId="ADAL" clId="{262B401F-2E98-4793-B8B9-75D1BD2D5550}" dt="2024-11-16T10:50:16.537" v="192" actId="27636"/>
          <ac:spMkLst>
            <pc:docMk/>
            <pc:sldMk cId="0" sldId="259"/>
            <ac:spMk id="10" creationId="{00000000-0000-0000-0000-000000000000}"/>
          </ac:spMkLst>
        </pc:spChg>
        <pc:spChg chg="mod">
          <ac:chgData name="a45057 Phạm Phương Anh" userId="63919491-88a2-4d02-81d5-b325a5da4148" providerId="ADAL" clId="{262B401F-2E98-4793-B8B9-75D1BD2D5550}" dt="2024-11-16T10:50:16.537" v="190" actId="27636"/>
          <ac:spMkLst>
            <pc:docMk/>
            <pc:sldMk cId="0" sldId="259"/>
            <ac:spMk id="14" creationId="{00000000-0000-0000-0000-000000000000}"/>
          </ac:spMkLst>
        </pc:spChg>
        <pc:spChg chg="mod">
          <ac:chgData name="a45057 Phạm Phương Anh" userId="63919491-88a2-4d02-81d5-b325a5da4148" providerId="ADAL" clId="{262B401F-2E98-4793-B8B9-75D1BD2D5550}" dt="2024-11-16T10:50:16.537" v="191" actId="27636"/>
          <ac:spMkLst>
            <pc:docMk/>
            <pc:sldMk cId="0" sldId="259"/>
            <ac:spMk id="19" creationId="{00000000-0000-0000-0000-000000000000}"/>
          </ac:spMkLst>
        </pc:spChg>
      </pc:sldChg>
      <pc:sldChg chg="del">
        <pc:chgData name="a45057 Phạm Phương Anh" userId="63919491-88a2-4d02-81d5-b325a5da4148" providerId="ADAL" clId="{262B401F-2E98-4793-B8B9-75D1BD2D5550}" dt="2024-11-16T10:57:33.842" v="601" actId="47"/>
        <pc:sldMkLst>
          <pc:docMk/>
          <pc:sldMk cId="0" sldId="260"/>
        </pc:sldMkLst>
      </pc:sldChg>
      <pc:sldChg chg="delSp modSp add del mod modTransition setBg modAnim">
        <pc:chgData name="a45057 Phạm Phương Anh" userId="63919491-88a2-4d02-81d5-b325a5da4148" providerId="ADAL" clId="{262B401F-2E98-4793-B8B9-75D1BD2D5550}" dt="2024-11-17T03:32:49.535" v="2816"/>
        <pc:sldMkLst>
          <pc:docMk/>
          <pc:sldMk cId="0" sldId="261"/>
        </pc:sldMkLst>
        <pc:spChg chg="mod">
          <ac:chgData name="a45057 Phạm Phương Anh" userId="63919491-88a2-4d02-81d5-b325a5da4148" providerId="ADAL" clId="{262B401F-2E98-4793-B8B9-75D1BD2D5550}" dt="2024-11-16T11:32:47.733" v="2547" actId="20577"/>
          <ac:spMkLst>
            <pc:docMk/>
            <pc:sldMk cId="0" sldId="261"/>
            <ac:spMk id="2" creationId="{00000000-0000-0000-0000-000000000000}"/>
          </ac:spMkLst>
        </pc:spChg>
        <pc:spChg chg="mod">
          <ac:chgData name="a45057 Phạm Phương Anh" userId="63919491-88a2-4d02-81d5-b325a5da4148" providerId="ADAL" clId="{262B401F-2E98-4793-B8B9-75D1BD2D5550}" dt="2024-11-16T11:35:17.888" v="2678" actId="14100"/>
          <ac:spMkLst>
            <pc:docMk/>
            <pc:sldMk cId="0" sldId="261"/>
            <ac:spMk id="3" creationId="{00000000-0000-0000-0000-000000000000}"/>
          </ac:spMkLst>
        </pc:spChg>
        <pc:spChg chg="mod">
          <ac:chgData name="a45057 Phạm Phương Anh" userId="63919491-88a2-4d02-81d5-b325a5da4148" providerId="ADAL" clId="{262B401F-2E98-4793-B8B9-75D1BD2D5550}" dt="2024-11-16T11:35:21.811" v="2682" actId="1076"/>
          <ac:spMkLst>
            <pc:docMk/>
            <pc:sldMk cId="0" sldId="261"/>
            <ac:spMk id="4" creationId="{00000000-0000-0000-0000-000000000000}"/>
          </ac:spMkLst>
        </pc:spChg>
        <pc:spChg chg="mod">
          <ac:chgData name="a45057 Phạm Phương Anh" userId="63919491-88a2-4d02-81d5-b325a5da4148" providerId="ADAL" clId="{262B401F-2E98-4793-B8B9-75D1BD2D5550}" dt="2024-11-16T11:35:17.888" v="2678" actId="14100"/>
          <ac:spMkLst>
            <pc:docMk/>
            <pc:sldMk cId="0" sldId="261"/>
            <ac:spMk id="5" creationId="{00000000-0000-0000-0000-000000000000}"/>
          </ac:spMkLst>
        </pc:spChg>
        <pc:spChg chg="mod">
          <ac:chgData name="a45057 Phạm Phương Anh" userId="63919491-88a2-4d02-81d5-b325a5da4148" providerId="ADAL" clId="{262B401F-2E98-4793-B8B9-75D1BD2D5550}" dt="2024-11-16T11:35:17.888" v="2678" actId="14100"/>
          <ac:spMkLst>
            <pc:docMk/>
            <pc:sldMk cId="0" sldId="261"/>
            <ac:spMk id="6" creationId="{00000000-0000-0000-0000-000000000000}"/>
          </ac:spMkLst>
        </pc:spChg>
        <pc:spChg chg="mod">
          <ac:chgData name="a45057 Phạm Phương Anh" userId="63919491-88a2-4d02-81d5-b325a5da4148" providerId="ADAL" clId="{262B401F-2E98-4793-B8B9-75D1BD2D5550}" dt="2024-11-16T11:35:20.682" v="2681" actId="14100"/>
          <ac:spMkLst>
            <pc:docMk/>
            <pc:sldMk cId="0" sldId="261"/>
            <ac:spMk id="7" creationId="{00000000-0000-0000-0000-000000000000}"/>
          </ac:spMkLst>
        </pc:spChg>
        <pc:spChg chg="mod">
          <ac:chgData name="a45057 Phạm Phương Anh" userId="63919491-88a2-4d02-81d5-b325a5da4148" providerId="ADAL" clId="{262B401F-2E98-4793-B8B9-75D1BD2D5550}" dt="2024-11-16T11:35:27.303" v="2683" actId="14100"/>
          <ac:spMkLst>
            <pc:docMk/>
            <pc:sldMk cId="0" sldId="261"/>
            <ac:spMk id="8" creationId="{00000000-0000-0000-0000-000000000000}"/>
          </ac:spMkLst>
        </pc:spChg>
        <pc:spChg chg="mod">
          <ac:chgData name="a45057 Phạm Phương Anh" userId="63919491-88a2-4d02-81d5-b325a5da4148" providerId="ADAL" clId="{262B401F-2E98-4793-B8B9-75D1BD2D5550}" dt="2024-11-16T11:34:52.041" v="2666" actId="1076"/>
          <ac:spMkLst>
            <pc:docMk/>
            <pc:sldMk cId="0" sldId="261"/>
            <ac:spMk id="9" creationId="{00000000-0000-0000-0000-000000000000}"/>
          </ac:spMkLst>
        </pc:spChg>
        <pc:spChg chg="mod">
          <ac:chgData name="a45057 Phạm Phương Anh" userId="63919491-88a2-4d02-81d5-b325a5da4148" providerId="ADAL" clId="{262B401F-2E98-4793-B8B9-75D1BD2D5550}" dt="2024-11-16T11:35:27.303" v="2683" actId="14100"/>
          <ac:spMkLst>
            <pc:docMk/>
            <pc:sldMk cId="0" sldId="261"/>
            <ac:spMk id="10" creationId="{00000000-0000-0000-0000-000000000000}"/>
          </ac:spMkLst>
        </pc:spChg>
        <pc:spChg chg="mod">
          <ac:chgData name="a45057 Phạm Phương Anh" userId="63919491-88a2-4d02-81d5-b325a5da4148" providerId="ADAL" clId="{262B401F-2E98-4793-B8B9-75D1BD2D5550}" dt="2024-11-16T11:35:27.303" v="2683" actId="14100"/>
          <ac:spMkLst>
            <pc:docMk/>
            <pc:sldMk cId="0" sldId="261"/>
            <ac:spMk id="11" creationId="{00000000-0000-0000-0000-000000000000}"/>
          </ac:spMkLst>
        </pc:spChg>
        <pc:spChg chg="mod">
          <ac:chgData name="a45057 Phạm Phương Anh" userId="63919491-88a2-4d02-81d5-b325a5da4148" providerId="ADAL" clId="{262B401F-2E98-4793-B8B9-75D1BD2D5550}" dt="2024-11-16T11:35:27.303" v="2683" actId="14100"/>
          <ac:spMkLst>
            <pc:docMk/>
            <pc:sldMk cId="0" sldId="261"/>
            <ac:spMk id="12" creationId="{00000000-0000-0000-0000-000000000000}"/>
          </ac:spMkLst>
        </pc:spChg>
        <pc:spChg chg="del">
          <ac:chgData name="a45057 Phạm Phương Anh" userId="63919491-88a2-4d02-81d5-b325a5da4148" providerId="ADAL" clId="{262B401F-2E98-4793-B8B9-75D1BD2D5550}" dt="2024-11-16T11:34:43.485" v="2649" actId="478"/>
          <ac:spMkLst>
            <pc:docMk/>
            <pc:sldMk cId="0" sldId="261"/>
            <ac:spMk id="13" creationId="{00000000-0000-0000-0000-000000000000}"/>
          </ac:spMkLst>
        </pc:spChg>
        <pc:spChg chg="del">
          <ac:chgData name="a45057 Phạm Phương Anh" userId="63919491-88a2-4d02-81d5-b325a5da4148" providerId="ADAL" clId="{262B401F-2E98-4793-B8B9-75D1BD2D5550}" dt="2024-11-16T11:34:43.485" v="2649" actId="478"/>
          <ac:spMkLst>
            <pc:docMk/>
            <pc:sldMk cId="0" sldId="261"/>
            <ac:spMk id="14" creationId="{00000000-0000-0000-0000-000000000000}"/>
          </ac:spMkLst>
        </pc:spChg>
        <pc:spChg chg="del mod">
          <ac:chgData name="a45057 Phạm Phương Anh" userId="63919491-88a2-4d02-81d5-b325a5da4148" providerId="ADAL" clId="{262B401F-2E98-4793-B8B9-75D1BD2D5550}" dt="2024-11-16T11:34:43.485" v="2649" actId="478"/>
          <ac:spMkLst>
            <pc:docMk/>
            <pc:sldMk cId="0" sldId="261"/>
            <ac:spMk id="15" creationId="{00000000-0000-0000-0000-000000000000}"/>
          </ac:spMkLst>
        </pc:spChg>
        <pc:spChg chg="del mod">
          <ac:chgData name="a45057 Phạm Phương Anh" userId="63919491-88a2-4d02-81d5-b325a5da4148" providerId="ADAL" clId="{262B401F-2E98-4793-B8B9-75D1BD2D5550}" dt="2024-11-16T11:34:43.485" v="2649" actId="478"/>
          <ac:spMkLst>
            <pc:docMk/>
            <pc:sldMk cId="0" sldId="261"/>
            <ac:spMk id="16" creationId="{00000000-0000-0000-0000-000000000000}"/>
          </ac:spMkLst>
        </pc:spChg>
        <pc:spChg chg="del">
          <ac:chgData name="a45057 Phạm Phương Anh" userId="63919491-88a2-4d02-81d5-b325a5da4148" providerId="ADAL" clId="{262B401F-2E98-4793-B8B9-75D1BD2D5550}" dt="2024-11-16T11:34:43.485" v="2649" actId="478"/>
          <ac:spMkLst>
            <pc:docMk/>
            <pc:sldMk cId="0" sldId="261"/>
            <ac:spMk id="17" creationId="{00000000-0000-0000-0000-000000000000}"/>
          </ac:spMkLst>
        </pc:spChg>
      </pc:sldChg>
      <pc:sldChg chg="addSp delSp modSp mod modTransition modAnim">
        <pc:chgData name="a45057 Phạm Phương Anh" userId="63919491-88a2-4d02-81d5-b325a5da4148" providerId="ADAL" clId="{262B401F-2E98-4793-B8B9-75D1BD2D5550}" dt="2024-11-17T03:18:47.544" v="2766"/>
        <pc:sldMkLst>
          <pc:docMk/>
          <pc:sldMk cId="0" sldId="262"/>
        </pc:sldMkLst>
        <pc:spChg chg="mod">
          <ac:chgData name="a45057 Phạm Phương Anh" userId="63919491-88a2-4d02-81d5-b325a5da4148" providerId="ADAL" clId="{262B401F-2E98-4793-B8B9-75D1BD2D5550}" dt="2024-11-16T11:05:54.405" v="1009" actId="20577"/>
          <ac:spMkLst>
            <pc:docMk/>
            <pc:sldMk cId="0" sldId="262"/>
            <ac:spMk id="2" creationId="{00000000-0000-0000-0000-000000000000}"/>
          </ac:spMkLst>
        </pc:spChg>
        <pc:spChg chg="mod">
          <ac:chgData name="a45057 Phạm Phương Anh" userId="63919491-88a2-4d02-81d5-b325a5da4148" providerId="ADAL" clId="{262B401F-2E98-4793-B8B9-75D1BD2D5550}" dt="2024-11-16T11:02:21.496" v="681" actId="14826"/>
          <ac:spMkLst>
            <pc:docMk/>
            <pc:sldMk cId="0" sldId="262"/>
            <ac:spMk id="5" creationId="{00000000-0000-0000-0000-000000000000}"/>
          </ac:spMkLst>
        </pc:spChg>
        <pc:spChg chg="mod">
          <ac:chgData name="a45057 Phạm Phương Anh" userId="63919491-88a2-4d02-81d5-b325a5da4148" providerId="ADAL" clId="{262B401F-2E98-4793-B8B9-75D1BD2D5550}" dt="2024-11-16T10:58:20.203" v="631" actId="2711"/>
          <ac:spMkLst>
            <pc:docMk/>
            <pc:sldMk cId="0" sldId="262"/>
            <ac:spMk id="6" creationId="{00000000-0000-0000-0000-000000000000}"/>
          </ac:spMkLst>
        </pc:spChg>
        <pc:spChg chg="mod">
          <ac:chgData name="a45057 Phạm Phương Anh" userId="63919491-88a2-4d02-81d5-b325a5da4148" providerId="ADAL" clId="{262B401F-2E98-4793-B8B9-75D1BD2D5550}" dt="2024-11-16T10:59:59.568" v="634"/>
          <ac:spMkLst>
            <pc:docMk/>
            <pc:sldMk cId="0" sldId="262"/>
            <ac:spMk id="7" creationId="{00000000-0000-0000-0000-000000000000}"/>
          </ac:spMkLst>
        </pc:spChg>
        <pc:spChg chg="mod">
          <ac:chgData name="a45057 Phạm Phương Anh" userId="63919491-88a2-4d02-81d5-b325a5da4148" providerId="ADAL" clId="{262B401F-2E98-4793-B8B9-75D1BD2D5550}" dt="2024-11-16T10:50:16.537" v="195" actId="27636"/>
          <ac:spMkLst>
            <pc:docMk/>
            <pc:sldMk cId="0" sldId="262"/>
            <ac:spMk id="8" creationId="{00000000-0000-0000-0000-000000000000}"/>
          </ac:spMkLst>
        </pc:spChg>
        <pc:spChg chg="mod">
          <ac:chgData name="a45057 Phạm Phương Anh" userId="63919491-88a2-4d02-81d5-b325a5da4148" providerId="ADAL" clId="{262B401F-2E98-4793-B8B9-75D1BD2D5550}" dt="2024-11-16T10:58:20.203" v="631" actId="2711"/>
          <ac:spMkLst>
            <pc:docMk/>
            <pc:sldMk cId="0" sldId="262"/>
            <ac:spMk id="9" creationId="{00000000-0000-0000-0000-000000000000}"/>
          </ac:spMkLst>
        </pc:spChg>
        <pc:spChg chg="mod">
          <ac:chgData name="a45057 Phạm Phương Anh" userId="63919491-88a2-4d02-81d5-b325a5da4148" providerId="ADAL" clId="{262B401F-2E98-4793-B8B9-75D1BD2D5550}" dt="2024-11-16T11:00:14.068" v="635"/>
          <ac:spMkLst>
            <pc:docMk/>
            <pc:sldMk cId="0" sldId="262"/>
            <ac:spMk id="10" creationId="{00000000-0000-0000-0000-000000000000}"/>
          </ac:spMkLst>
        </pc:spChg>
        <pc:spChg chg="mod">
          <ac:chgData name="a45057 Phạm Phương Anh" userId="63919491-88a2-4d02-81d5-b325a5da4148" providerId="ADAL" clId="{262B401F-2E98-4793-B8B9-75D1BD2D5550}" dt="2024-11-16T10:50:16.537" v="194" actId="27636"/>
          <ac:spMkLst>
            <pc:docMk/>
            <pc:sldMk cId="0" sldId="262"/>
            <ac:spMk id="11" creationId="{00000000-0000-0000-0000-000000000000}"/>
          </ac:spMkLst>
        </pc:spChg>
        <pc:spChg chg="mod">
          <ac:chgData name="a45057 Phạm Phương Anh" userId="63919491-88a2-4d02-81d5-b325a5da4148" providerId="ADAL" clId="{262B401F-2E98-4793-B8B9-75D1BD2D5550}" dt="2024-11-16T10:58:20.203" v="631" actId="2711"/>
          <ac:spMkLst>
            <pc:docMk/>
            <pc:sldMk cId="0" sldId="262"/>
            <ac:spMk id="12" creationId="{00000000-0000-0000-0000-000000000000}"/>
          </ac:spMkLst>
        </pc:spChg>
        <pc:spChg chg="mod">
          <ac:chgData name="a45057 Phạm Phương Anh" userId="63919491-88a2-4d02-81d5-b325a5da4148" providerId="ADAL" clId="{262B401F-2E98-4793-B8B9-75D1BD2D5550}" dt="2024-11-16T11:00:27.003" v="636"/>
          <ac:spMkLst>
            <pc:docMk/>
            <pc:sldMk cId="0" sldId="262"/>
            <ac:spMk id="13" creationId="{00000000-0000-0000-0000-000000000000}"/>
          </ac:spMkLst>
        </pc:spChg>
        <pc:spChg chg="mod">
          <ac:chgData name="a45057 Phạm Phương Anh" userId="63919491-88a2-4d02-81d5-b325a5da4148" providerId="ADAL" clId="{262B401F-2E98-4793-B8B9-75D1BD2D5550}" dt="2024-11-16T10:50:16.537" v="193" actId="27636"/>
          <ac:spMkLst>
            <pc:docMk/>
            <pc:sldMk cId="0" sldId="262"/>
            <ac:spMk id="14" creationId="{00000000-0000-0000-0000-000000000000}"/>
          </ac:spMkLst>
        </pc:spChg>
        <pc:picChg chg="add mod modCrop">
          <ac:chgData name="a45057 Phạm Phương Anh" userId="63919491-88a2-4d02-81d5-b325a5da4148" providerId="ADAL" clId="{262B401F-2E98-4793-B8B9-75D1BD2D5550}" dt="2024-11-16T11:01:23.919" v="662"/>
          <ac:picMkLst>
            <pc:docMk/>
            <pc:sldMk cId="0" sldId="262"/>
            <ac:picMk id="15" creationId="{FE318A10-717F-BB2A-1A7A-262AC3DFB181}"/>
          </ac:picMkLst>
        </pc:picChg>
        <pc:picChg chg="add del mod modCrop">
          <ac:chgData name="a45057 Phạm Phương Anh" userId="63919491-88a2-4d02-81d5-b325a5da4148" providerId="ADAL" clId="{262B401F-2E98-4793-B8B9-75D1BD2D5550}" dt="2024-11-16T11:02:24.070" v="682" actId="478"/>
          <ac:picMkLst>
            <pc:docMk/>
            <pc:sldMk cId="0" sldId="262"/>
            <ac:picMk id="16" creationId="{461BA7A1-9A78-06E5-7487-198D021030F2}"/>
          </ac:picMkLst>
        </pc:picChg>
      </pc:sldChg>
      <pc:sldChg chg="addSp modSp mod modTransition modAnim">
        <pc:chgData name="a45057 Phạm Phương Anh" userId="63919491-88a2-4d02-81d5-b325a5da4148" providerId="ADAL" clId="{262B401F-2E98-4793-B8B9-75D1BD2D5550}" dt="2024-11-17T03:19:31.501" v="2776"/>
        <pc:sldMkLst>
          <pc:docMk/>
          <pc:sldMk cId="0" sldId="263"/>
        </pc:sldMkLst>
        <pc:spChg chg="mod">
          <ac:chgData name="a45057 Phạm Phương Anh" userId="63919491-88a2-4d02-81d5-b325a5da4148" providerId="ADAL" clId="{262B401F-2E98-4793-B8B9-75D1BD2D5550}" dt="2024-11-16T11:05:51.422" v="1006" actId="20577"/>
          <ac:spMkLst>
            <pc:docMk/>
            <pc:sldMk cId="0" sldId="263"/>
            <ac:spMk id="2" creationId="{00000000-0000-0000-0000-000000000000}"/>
          </ac:spMkLst>
        </pc:spChg>
        <pc:spChg chg="mod">
          <ac:chgData name="a45057 Phạm Phương Anh" userId="63919491-88a2-4d02-81d5-b325a5da4148" providerId="ADAL" clId="{262B401F-2E98-4793-B8B9-75D1BD2D5550}" dt="2024-11-16T11:06:25.252" v="1013" actId="2711"/>
          <ac:spMkLst>
            <pc:docMk/>
            <pc:sldMk cId="0" sldId="263"/>
            <ac:spMk id="3" creationId="{00000000-0000-0000-0000-000000000000}"/>
          </ac:spMkLst>
        </pc:spChg>
        <pc:spChg chg="mod">
          <ac:chgData name="a45057 Phạm Phương Anh" userId="63919491-88a2-4d02-81d5-b325a5da4148" providerId="ADAL" clId="{262B401F-2E98-4793-B8B9-75D1BD2D5550}" dt="2024-11-16T11:06:14.040" v="1012" actId="2711"/>
          <ac:spMkLst>
            <pc:docMk/>
            <pc:sldMk cId="0" sldId="263"/>
            <ac:spMk id="4" creationId="{00000000-0000-0000-0000-000000000000}"/>
          </ac:spMkLst>
        </pc:spChg>
        <pc:spChg chg="mod">
          <ac:chgData name="a45057 Phạm Phương Anh" userId="63919491-88a2-4d02-81d5-b325a5da4148" providerId="ADAL" clId="{262B401F-2E98-4793-B8B9-75D1BD2D5550}" dt="2024-11-16T11:06:25.252" v="1013" actId="2711"/>
          <ac:spMkLst>
            <pc:docMk/>
            <pc:sldMk cId="0" sldId="263"/>
            <ac:spMk id="6" creationId="{00000000-0000-0000-0000-000000000000}"/>
          </ac:spMkLst>
        </pc:spChg>
        <pc:spChg chg="mod">
          <ac:chgData name="a45057 Phạm Phương Anh" userId="63919491-88a2-4d02-81d5-b325a5da4148" providerId="ADAL" clId="{262B401F-2E98-4793-B8B9-75D1BD2D5550}" dt="2024-11-16T11:06:14.040" v="1012" actId="2711"/>
          <ac:spMkLst>
            <pc:docMk/>
            <pc:sldMk cId="0" sldId="263"/>
            <ac:spMk id="7" creationId="{00000000-0000-0000-0000-000000000000}"/>
          </ac:spMkLst>
        </pc:spChg>
        <pc:spChg chg="mod">
          <ac:chgData name="a45057 Phạm Phương Anh" userId="63919491-88a2-4d02-81d5-b325a5da4148" providerId="ADAL" clId="{262B401F-2E98-4793-B8B9-75D1BD2D5550}" dt="2024-11-16T11:06:25.252" v="1013" actId="2711"/>
          <ac:spMkLst>
            <pc:docMk/>
            <pc:sldMk cId="0" sldId="263"/>
            <ac:spMk id="9" creationId="{00000000-0000-0000-0000-000000000000}"/>
          </ac:spMkLst>
        </pc:spChg>
        <pc:spChg chg="mod">
          <ac:chgData name="a45057 Phạm Phương Anh" userId="63919491-88a2-4d02-81d5-b325a5da4148" providerId="ADAL" clId="{262B401F-2E98-4793-B8B9-75D1BD2D5550}" dt="2024-11-16T11:06:14.040" v="1012" actId="2711"/>
          <ac:spMkLst>
            <pc:docMk/>
            <pc:sldMk cId="0" sldId="263"/>
            <ac:spMk id="10" creationId="{00000000-0000-0000-0000-000000000000}"/>
          </ac:spMkLst>
        </pc:spChg>
        <pc:spChg chg="add">
          <ac:chgData name="a45057 Phạm Phương Anh" userId="63919491-88a2-4d02-81d5-b325a5da4148" providerId="ADAL" clId="{262B401F-2E98-4793-B8B9-75D1BD2D5550}" dt="2024-11-16T11:06:00.106" v="1010"/>
          <ac:spMkLst>
            <pc:docMk/>
            <pc:sldMk cId="0" sldId="263"/>
            <ac:spMk id="12" creationId="{F87B21A9-4A0B-2220-B8E3-8F62B7BB572E}"/>
          </ac:spMkLst>
        </pc:spChg>
      </pc:sldChg>
      <pc:sldChg chg="del">
        <pc:chgData name="a45057 Phạm Phương Anh" userId="63919491-88a2-4d02-81d5-b325a5da4148" providerId="ADAL" clId="{262B401F-2E98-4793-B8B9-75D1BD2D5550}" dt="2024-11-16T11:06:36.748" v="1014" actId="47"/>
        <pc:sldMkLst>
          <pc:docMk/>
          <pc:sldMk cId="0" sldId="264"/>
        </pc:sldMkLst>
      </pc:sldChg>
      <pc:sldChg chg="addSp delSp modSp mod modTransition modAnim">
        <pc:chgData name="a45057 Phạm Phương Anh" userId="63919491-88a2-4d02-81d5-b325a5da4148" providerId="ADAL" clId="{262B401F-2E98-4793-B8B9-75D1BD2D5550}" dt="2024-11-17T05:35:51.678" v="2826" actId="1076"/>
        <pc:sldMkLst>
          <pc:docMk/>
          <pc:sldMk cId="0" sldId="265"/>
        </pc:sldMkLst>
        <pc:spChg chg="mod">
          <ac:chgData name="a45057 Phạm Phương Anh" userId="63919491-88a2-4d02-81d5-b325a5da4148" providerId="ADAL" clId="{262B401F-2E98-4793-B8B9-75D1BD2D5550}" dt="2024-11-16T11:06:53.448" v="1080" actId="2711"/>
          <ac:spMkLst>
            <pc:docMk/>
            <pc:sldMk cId="0" sldId="265"/>
            <ac:spMk id="2" creationId="{00000000-0000-0000-0000-000000000000}"/>
          </ac:spMkLst>
        </pc:spChg>
        <pc:spChg chg="mod">
          <ac:chgData name="a45057 Phạm Phương Anh" userId="63919491-88a2-4d02-81d5-b325a5da4148" providerId="ADAL" clId="{262B401F-2E98-4793-B8B9-75D1BD2D5550}" dt="2024-11-16T11:07:00.368" v="1081" actId="2711"/>
          <ac:spMkLst>
            <pc:docMk/>
            <pc:sldMk cId="0" sldId="265"/>
            <ac:spMk id="3" creationId="{00000000-0000-0000-0000-000000000000}"/>
          </ac:spMkLst>
        </pc:spChg>
        <pc:spChg chg="mod">
          <ac:chgData name="a45057 Phạm Phương Anh" userId="63919491-88a2-4d02-81d5-b325a5da4148" providerId="ADAL" clId="{262B401F-2E98-4793-B8B9-75D1BD2D5550}" dt="2024-11-16T11:07:00.368" v="1081" actId="2711"/>
          <ac:spMkLst>
            <pc:docMk/>
            <pc:sldMk cId="0" sldId="265"/>
            <ac:spMk id="4" creationId="{00000000-0000-0000-0000-000000000000}"/>
          </ac:spMkLst>
        </pc:spChg>
        <pc:spChg chg="mod">
          <ac:chgData name="a45057 Phạm Phương Anh" userId="63919491-88a2-4d02-81d5-b325a5da4148" providerId="ADAL" clId="{262B401F-2E98-4793-B8B9-75D1BD2D5550}" dt="2024-11-16T11:07:00.368" v="1081" actId="2711"/>
          <ac:spMkLst>
            <pc:docMk/>
            <pc:sldMk cId="0" sldId="265"/>
            <ac:spMk id="5" creationId="{00000000-0000-0000-0000-000000000000}"/>
          </ac:spMkLst>
        </pc:spChg>
        <pc:spChg chg="mod">
          <ac:chgData name="a45057 Phạm Phương Anh" userId="63919491-88a2-4d02-81d5-b325a5da4148" providerId="ADAL" clId="{262B401F-2E98-4793-B8B9-75D1BD2D5550}" dt="2024-11-16T11:08:57.487" v="1098"/>
          <ac:spMkLst>
            <pc:docMk/>
            <pc:sldMk cId="0" sldId="265"/>
            <ac:spMk id="6" creationId="{00000000-0000-0000-0000-000000000000}"/>
          </ac:spMkLst>
        </pc:spChg>
        <pc:spChg chg="mod">
          <ac:chgData name="a45057 Phạm Phương Anh" userId="63919491-88a2-4d02-81d5-b325a5da4148" providerId="ADAL" clId="{262B401F-2E98-4793-B8B9-75D1BD2D5550}" dt="2024-11-16T11:07:00.368" v="1081" actId="2711"/>
          <ac:spMkLst>
            <pc:docMk/>
            <pc:sldMk cId="0" sldId="265"/>
            <ac:spMk id="7" creationId="{00000000-0000-0000-0000-000000000000}"/>
          </ac:spMkLst>
        </pc:spChg>
        <pc:spChg chg="mod">
          <ac:chgData name="a45057 Phạm Phương Anh" userId="63919491-88a2-4d02-81d5-b325a5da4148" providerId="ADAL" clId="{262B401F-2E98-4793-B8B9-75D1BD2D5550}" dt="2024-11-16T11:07:00.482" v="1082" actId="27636"/>
          <ac:spMkLst>
            <pc:docMk/>
            <pc:sldMk cId="0" sldId="265"/>
            <ac:spMk id="8" creationId="{00000000-0000-0000-0000-000000000000}"/>
          </ac:spMkLst>
        </pc:spChg>
        <pc:spChg chg="mod">
          <ac:chgData name="a45057 Phạm Phương Anh" userId="63919491-88a2-4d02-81d5-b325a5da4148" providerId="ADAL" clId="{262B401F-2E98-4793-B8B9-75D1BD2D5550}" dt="2024-11-16T11:07:00.368" v="1081" actId="2711"/>
          <ac:spMkLst>
            <pc:docMk/>
            <pc:sldMk cId="0" sldId="265"/>
            <ac:spMk id="9" creationId="{00000000-0000-0000-0000-000000000000}"/>
          </ac:spMkLst>
        </pc:spChg>
        <pc:spChg chg="mod">
          <ac:chgData name="a45057 Phạm Phương Anh" userId="63919491-88a2-4d02-81d5-b325a5da4148" providerId="ADAL" clId="{262B401F-2E98-4793-B8B9-75D1BD2D5550}" dt="2024-11-16T11:09:08.945" v="1099"/>
          <ac:spMkLst>
            <pc:docMk/>
            <pc:sldMk cId="0" sldId="265"/>
            <ac:spMk id="10" creationId="{00000000-0000-0000-0000-000000000000}"/>
          </ac:spMkLst>
        </pc:spChg>
        <pc:spChg chg="mod">
          <ac:chgData name="a45057 Phạm Phương Anh" userId="63919491-88a2-4d02-81d5-b325a5da4148" providerId="ADAL" clId="{262B401F-2E98-4793-B8B9-75D1BD2D5550}" dt="2024-11-17T05:35:33.848" v="2821" actId="1076"/>
          <ac:spMkLst>
            <pc:docMk/>
            <pc:sldMk cId="0" sldId="265"/>
            <ac:spMk id="13" creationId="{00000000-0000-0000-0000-000000000000}"/>
          </ac:spMkLst>
        </pc:spChg>
        <pc:spChg chg="mod">
          <ac:chgData name="a45057 Phạm Phương Anh" userId="63919491-88a2-4d02-81d5-b325a5da4148" providerId="ADAL" clId="{262B401F-2E98-4793-B8B9-75D1BD2D5550}" dt="2024-11-16T11:07:00.484" v="1083" actId="27636"/>
          <ac:spMkLst>
            <pc:docMk/>
            <pc:sldMk cId="0" sldId="265"/>
            <ac:spMk id="14" creationId="{00000000-0000-0000-0000-000000000000}"/>
          </ac:spMkLst>
        </pc:spChg>
        <pc:spChg chg="mod">
          <ac:chgData name="a45057 Phạm Phương Anh" userId="63919491-88a2-4d02-81d5-b325a5da4148" providerId="ADAL" clId="{262B401F-2E98-4793-B8B9-75D1BD2D5550}" dt="2024-11-16T11:07:00.368" v="1081" actId="2711"/>
          <ac:spMkLst>
            <pc:docMk/>
            <pc:sldMk cId="0" sldId="265"/>
            <ac:spMk id="15" creationId="{00000000-0000-0000-0000-000000000000}"/>
          </ac:spMkLst>
        </pc:spChg>
        <pc:spChg chg="mod">
          <ac:chgData name="a45057 Phạm Phương Anh" userId="63919491-88a2-4d02-81d5-b325a5da4148" providerId="ADAL" clId="{262B401F-2E98-4793-B8B9-75D1BD2D5550}" dt="2024-11-16T11:09:30.430" v="1101" actId="14100"/>
          <ac:spMkLst>
            <pc:docMk/>
            <pc:sldMk cId="0" sldId="265"/>
            <ac:spMk id="16" creationId="{00000000-0000-0000-0000-000000000000}"/>
          </ac:spMkLst>
        </pc:spChg>
        <pc:picChg chg="add mod">
          <ac:chgData name="a45057 Phạm Phương Anh" userId="63919491-88a2-4d02-81d5-b325a5da4148" providerId="ADAL" clId="{262B401F-2E98-4793-B8B9-75D1BD2D5550}" dt="2024-11-16T11:07:32.430" v="1086" actId="1076"/>
          <ac:picMkLst>
            <pc:docMk/>
            <pc:sldMk cId="0" sldId="265"/>
            <ac:picMk id="18" creationId="{AC27D276-2A3E-CF0E-E974-7A5171EFEB86}"/>
          </ac:picMkLst>
        </pc:picChg>
        <pc:picChg chg="add mod">
          <ac:chgData name="a45057 Phạm Phương Anh" userId="63919491-88a2-4d02-81d5-b325a5da4148" providerId="ADAL" clId="{262B401F-2E98-4793-B8B9-75D1BD2D5550}" dt="2024-11-16T11:07:51.207" v="1093" actId="1076"/>
          <ac:picMkLst>
            <pc:docMk/>
            <pc:sldMk cId="0" sldId="265"/>
            <ac:picMk id="19" creationId="{C34D4D8D-D50C-FBDA-BDD1-978B6AF41AB3}"/>
          </ac:picMkLst>
        </pc:picChg>
        <pc:picChg chg="add mod">
          <ac:chgData name="a45057 Phạm Phương Anh" userId="63919491-88a2-4d02-81d5-b325a5da4148" providerId="ADAL" clId="{262B401F-2E98-4793-B8B9-75D1BD2D5550}" dt="2024-11-16T11:08:37.309" v="1097" actId="1076"/>
          <ac:picMkLst>
            <pc:docMk/>
            <pc:sldMk cId="0" sldId="265"/>
            <ac:picMk id="2050" creationId="{4D752D39-D711-4A1D-C1D9-25201CEA8E92}"/>
          </ac:picMkLst>
        </pc:picChg>
        <pc:cxnChg chg="mod">
          <ac:chgData name="a45057 Phạm Phương Anh" userId="63919491-88a2-4d02-81d5-b325a5da4148" providerId="ADAL" clId="{262B401F-2E98-4793-B8B9-75D1BD2D5550}" dt="2024-11-17T05:35:31.620" v="2819" actId="1076"/>
          <ac:cxnSpMkLst>
            <pc:docMk/>
            <pc:sldMk cId="0" sldId="265"/>
            <ac:cxnSpMk id="11" creationId="{00000000-0000-0000-0000-000000000000}"/>
          </ac:cxnSpMkLst>
        </pc:cxnChg>
        <pc:cxnChg chg="del mod">
          <ac:chgData name="a45057 Phạm Phương Anh" userId="63919491-88a2-4d02-81d5-b325a5da4148" providerId="ADAL" clId="{262B401F-2E98-4793-B8B9-75D1BD2D5550}" dt="2024-11-17T05:35:47.472" v="2825" actId="478"/>
          <ac:cxnSpMkLst>
            <pc:docMk/>
            <pc:sldMk cId="0" sldId="265"/>
            <ac:cxnSpMk id="12" creationId="{00000000-0000-0000-0000-000000000000}"/>
          </ac:cxnSpMkLst>
        </pc:cxnChg>
        <pc:cxnChg chg="mod">
          <ac:chgData name="a45057 Phạm Phương Anh" userId="63919491-88a2-4d02-81d5-b325a5da4148" providerId="ADAL" clId="{262B401F-2E98-4793-B8B9-75D1BD2D5550}" dt="2024-11-17T05:35:51.678" v="2826" actId="1076"/>
          <ac:cxnSpMkLst>
            <pc:docMk/>
            <pc:sldMk cId="0" sldId="265"/>
            <ac:cxnSpMk id="17" creationId="{00000000-0000-0000-0000-000000000000}"/>
          </ac:cxnSpMkLst>
        </pc:cxnChg>
      </pc:sldChg>
      <pc:sldChg chg="delSp modSp mod modTransition delAnim modAnim">
        <pc:chgData name="a45057 Phạm Phương Anh" userId="63919491-88a2-4d02-81d5-b325a5da4148" providerId="ADAL" clId="{262B401F-2E98-4793-B8B9-75D1BD2D5550}" dt="2024-11-17T06:20:42.358" v="4865" actId="1076"/>
        <pc:sldMkLst>
          <pc:docMk/>
          <pc:sldMk cId="0" sldId="266"/>
        </pc:sldMkLst>
        <pc:spChg chg="mod">
          <ac:chgData name="a45057 Phạm Phương Anh" userId="63919491-88a2-4d02-81d5-b325a5da4148" providerId="ADAL" clId="{262B401F-2E98-4793-B8B9-75D1BD2D5550}" dt="2024-11-16T11:09:52.815" v="1164" actId="2711"/>
          <ac:spMkLst>
            <pc:docMk/>
            <pc:sldMk cId="0" sldId="266"/>
            <ac:spMk id="2" creationId="{00000000-0000-0000-0000-000000000000}"/>
          </ac:spMkLst>
        </pc:spChg>
        <pc:spChg chg="mod">
          <ac:chgData name="a45057 Phạm Phương Anh" userId="63919491-88a2-4d02-81d5-b325a5da4148" providerId="ADAL" clId="{262B401F-2E98-4793-B8B9-75D1BD2D5550}" dt="2024-11-17T06:20:42.358" v="4865" actId="1076"/>
          <ac:spMkLst>
            <pc:docMk/>
            <pc:sldMk cId="0" sldId="266"/>
            <ac:spMk id="3" creationId="{00000000-0000-0000-0000-000000000000}"/>
          </ac:spMkLst>
        </pc:spChg>
        <pc:spChg chg="mod">
          <ac:chgData name="a45057 Phạm Phương Anh" userId="63919491-88a2-4d02-81d5-b325a5da4148" providerId="ADAL" clId="{262B401F-2E98-4793-B8B9-75D1BD2D5550}" dt="2024-11-17T06:20:42.358" v="4865" actId="1076"/>
          <ac:spMkLst>
            <pc:docMk/>
            <pc:sldMk cId="0" sldId="266"/>
            <ac:spMk id="4" creationId="{00000000-0000-0000-0000-000000000000}"/>
          </ac:spMkLst>
        </pc:spChg>
        <pc:spChg chg="mod">
          <ac:chgData name="a45057 Phạm Phương Anh" userId="63919491-88a2-4d02-81d5-b325a5da4148" providerId="ADAL" clId="{262B401F-2E98-4793-B8B9-75D1BD2D5550}" dt="2024-11-17T06:20:42.358" v="4865" actId="1076"/>
          <ac:spMkLst>
            <pc:docMk/>
            <pc:sldMk cId="0" sldId="266"/>
            <ac:spMk id="5" creationId="{00000000-0000-0000-0000-000000000000}"/>
          </ac:spMkLst>
        </pc:spChg>
        <pc:spChg chg="mod">
          <ac:chgData name="a45057 Phạm Phương Anh" userId="63919491-88a2-4d02-81d5-b325a5da4148" providerId="ADAL" clId="{262B401F-2E98-4793-B8B9-75D1BD2D5550}" dt="2024-11-17T06:20:42.358" v="4865" actId="1076"/>
          <ac:spMkLst>
            <pc:docMk/>
            <pc:sldMk cId="0" sldId="266"/>
            <ac:spMk id="6" creationId="{00000000-0000-0000-0000-000000000000}"/>
          </ac:spMkLst>
        </pc:spChg>
        <pc:spChg chg="mod">
          <ac:chgData name="a45057 Phạm Phương Anh" userId="63919491-88a2-4d02-81d5-b325a5da4148" providerId="ADAL" clId="{262B401F-2E98-4793-B8B9-75D1BD2D5550}" dt="2024-11-17T06:20:42.358" v="4865" actId="1076"/>
          <ac:spMkLst>
            <pc:docMk/>
            <pc:sldMk cId="0" sldId="266"/>
            <ac:spMk id="7" creationId="{00000000-0000-0000-0000-000000000000}"/>
          </ac:spMkLst>
        </pc:spChg>
        <pc:spChg chg="mod">
          <ac:chgData name="a45057 Phạm Phương Anh" userId="63919491-88a2-4d02-81d5-b325a5da4148" providerId="ADAL" clId="{262B401F-2E98-4793-B8B9-75D1BD2D5550}" dt="2024-11-17T06:20:39.068" v="4864" actId="1076"/>
          <ac:spMkLst>
            <pc:docMk/>
            <pc:sldMk cId="0" sldId="266"/>
            <ac:spMk id="8" creationId="{00000000-0000-0000-0000-000000000000}"/>
          </ac:spMkLst>
        </pc:spChg>
        <pc:spChg chg="mod">
          <ac:chgData name="a45057 Phạm Phương Anh" userId="63919491-88a2-4d02-81d5-b325a5da4148" providerId="ADAL" clId="{262B401F-2E98-4793-B8B9-75D1BD2D5550}" dt="2024-11-17T06:20:39.068" v="4864" actId="1076"/>
          <ac:spMkLst>
            <pc:docMk/>
            <pc:sldMk cId="0" sldId="266"/>
            <ac:spMk id="9" creationId="{00000000-0000-0000-0000-000000000000}"/>
          </ac:spMkLst>
        </pc:spChg>
        <pc:spChg chg="mod">
          <ac:chgData name="a45057 Phạm Phương Anh" userId="63919491-88a2-4d02-81d5-b325a5da4148" providerId="ADAL" clId="{262B401F-2E98-4793-B8B9-75D1BD2D5550}" dt="2024-11-17T06:20:39.068" v="4864" actId="1076"/>
          <ac:spMkLst>
            <pc:docMk/>
            <pc:sldMk cId="0" sldId="266"/>
            <ac:spMk id="10" creationId="{00000000-0000-0000-0000-000000000000}"/>
          </ac:spMkLst>
        </pc:spChg>
        <pc:spChg chg="mod">
          <ac:chgData name="a45057 Phạm Phương Anh" userId="63919491-88a2-4d02-81d5-b325a5da4148" providerId="ADAL" clId="{262B401F-2E98-4793-B8B9-75D1BD2D5550}" dt="2024-11-17T06:20:39.068" v="4864" actId="1076"/>
          <ac:spMkLst>
            <pc:docMk/>
            <pc:sldMk cId="0" sldId="266"/>
            <ac:spMk id="11" creationId="{00000000-0000-0000-0000-000000000000}"/>
          </ac:spMkLst>
        </pc:spChg>
        <pc:spChg chg="del mod">
          <ac:chgData name="a45057 Phạm Phương Anh" userId="63919491-88a2-4d02-81d5-b325a5da4148" providerId="ADAL" clId="{262B401F-2E98-4793-B8B9-75D1BD2D5550}" dt="2024-11-17T06:20:35.951" v="4863" actId="478"/>
          <ac:spMkLst>
            <pc:docMk/>
            <pc:sldMk cId="0" sldId="266"/>
            <ac:spMk id="12" creationId="{00000000-0000-0000-0000-000000000000}"/>
          </ac:spMkLst>
        </pc:spChg>
        <pc:spChg chg="del mod">
          <ac:chgData name="a45057 Phạm Phương Anh" userId="63919491-88a2-4d02-81d5-b325a5da4148" providerId="ADAL" clId="{262B401F-2E98-4793-B8B9-75D1BD2D5550}" dt="2024-11-17T06:20:35.951" v="4863" actId="478"/>
          <ac:spMkLst>
            <pc:docMk/>
            <pc:sldMk cId="0" sldId="266"/>
            <ac:spMk id="13" creationId="{00000000-0000-0000-0000-000000000000}"/>
          </ac:spMkLst>
        </pc:spChg>
        <pc:spChg chg="del">
          <ac:chgData name="a45057 Phạm Phương Anh" userId="63919491-88a2-4d02-81d5-b325a5da4148" providerId="ADAL" clId="{262B401F-2E98-4793-B8B9-75D1BD2D5550}" dt="2024-11-17T06:20:35.951" v="4863" actId="478"/>
          <ac:spMkLst>
            <pc:docMk/>
            <pc:sldMk cId="0" sldId="266"/>
            <ac:spMk id="14" creationId="{00000000-0000-0000-0000-000000000000}"/>
          </ac:spMkLst>
        </pc:spChg>
        <pc:spChg chg="del mod">
          <ac:chgData name="a45057 Phạm Phương Anh" userId="63919491-88a2-4d02-81d5-b325a5da4148" providerId="ADAL" clId="{262B401F-2E98-4793-B8B9-75D1BD2D5550}" dt="2024-11-17T06:20:35.951" v="4863" actId="478"/>
          <ac:spMkLst>
            <pc:docMk/>
            <pc:sldMk cId="0" sldId="266"/>
            <ac:spMk id="15" creationId="{00000000-0000-0000-0000-000000000000}"/>
          </ac:spMkLst>
        </pc:spChg>
        <pc:spChg chg="del">
          <ac:chgData name="a45057 Phạm Phương Anh" userId="63919491-88a2-4d02-81d5-b325a5da4148" providerId="ADAL" clId="{262B401F-2E98-4793-B8B9-75D1BD2D5550}" dt="2024-11-17T06:20:35.951" v="4863" actId="478"/>
          <ac:spMkLst>
            <pc:docMk/>
            <pc:sldMk cId="0" sldId="266"/>
            <ac:spMk id="16" creationId="{00000000-0000-0000-0000-000000000000}"/>
          </ac:spMkLst>
        </pc:spChg>
        <pc:spChg chg="mod">
          <ac:chgData name="a45057 Phạm Phương Anh" userId="63919491-88a2-4d02-81d5-b325a5da4148" providerId="ADAL" clId="{262B401F-2E98-4793-B8B9-75D1BD2D5550}" dt="2024-11-17T06:20:39.068" v="4864" actId="1076"/>
          <ac:spMkLst>
            <pc:docMk/>
            <pc:sldMk cId="0" sldId="266"/>
            <ac:spMk id="17" creationId="{00000000-0000-0000-0000-000000000000}"/>
          </ac:spMkLst>
        </pc:spChg>
      </pc:sldChg>
      <pc:sldChg chg="del">
        <pc:chgData name="a45057 Phạm Phương Anh" userId="63919491-88a2-4d02-81d5-b325a5da4148" providerId="ADAL" clId="{262B401F-2E98-4793-B8B9-75D1BD2D5550}" dt="2024-11-16T11:12:08.354" v="1268" actId="47"/>
        <pc:sldMkLst>
          <pc:docMk/>
          <pc:sldMk cId="0" sldId="267"/>
        </pc:sldMkLst>
      </pc:sldChg>
      <pc:sldChg chg="modSp mod modTransition modAnim">
        <pc:chgData name="a45057 Phạm Phương Anh" userId="63919491-88a2-4d02-81d5-b325a5da4148" providerId="ADAL" clId="{262B401F-2E98-4793-B8B9-75D1BD2D5550}" dt="2024-11-17T03:30:43.369" v="2796"/>
        <pc:sldMkLst>
          <pc:docMk/>
          <pc:sldMk cId="0" sldId="268"/>
        </pc:sldMkLst>
        <pc:spChg chg="mod">
          <ac:chgData name="a45057 Phạm Phương Anh" userId="63919491-88a2-4d02-81d5-b325a5da4148" providerId="ADAL" clId="{262B401F-2E98-4793-B8B9-75D1BD2D5550}" dt="2024-11-16T11:12:44.243" v="1328" actId="2711"/>
          <ac:spMkLst>
            <pc:docMk/>
            <pc:sldMk cId="0" sldId="268"/>
            <ac:spMk id="2" creationId="{00000000-0000-0000-0000-000000000000}"/>
          </ac:spMkLst>
        </pc:spChg>
        <pc:spChg chg="mod">
          <ac:chgData name="a45057 Phạm Phương Anh" userId="63919491-88a2-4d02-81d5-b325a5da4148" providerId="ADAL" clId="{262B401F-2E98-4793-B8B9-75D1BD2D5550}" dt="2024-11-17T03:29:54.682" v="2791" actId="1076"/>
          <ac:spMkLst>
            <pc:docMk/>
            <pc:sldMk cId="0" sldId="268"/>
            <ac:spMk id="3" creationId="{00000000-0000-0000-0000-000000000000}"/>
          </ac:spMkLst>
        </pc:spChg>
        <pc:spChg chg="mod">
          <ac:chgData name="a45057 Phạm Phương Anh" userId="63919491-88a2-4d02-81d5-b325a5da4148" providerId="ADAL" clId="{262B401F-2E98-4793-B8B9-75D1BD2D5550}" dt="2024-11-16T10:50:16.569" v="198" actId="27636"/>
          <ac:spMkLst>
            <pc:docMk/>
            <pc:sldMk cId="0" sldId="268"/>
            <ac:spMk id="8" creationId="{00000000-0000-0000-0000-000000000000}"/>
          </ac:spMkLst>
        </pc:spChg>
        <pc:spChg chg="mod">
          <ac:chgData name="a45057 Phạm Phương Anh" userId="63919491-88a2-4d02-81d5-b325a5da4148" providerId="ADAL" clId="{262B401F-2E98-4793-B8B9-75D1BD2D5550}" dt="2024-11-16T10:50:16.553" v="196" actId="27636"/>
          <ac:spMkLst>
            <pc:docMk/>
            <pc:sldMk cId="0" sldId="268"/>
            <ac:spMk id="9" creationId="{00000000-0000-0000-0000-000000000000}"/>
          </ac:spMkLst>
        </pc:spChg>
        <pc:spChg chg="mod">
          <ac:chgData name="a45057 Phạm Phương Anh" userId="63919491-88a2-4d02-81d5-b325a5da4148" providerId="ADAL" clId="{262B401F-2E98-4793-B8B9-75D1BD2D5550}" dt="2024-11-16T10:50:16.572" v="199" actId="27636"/>
          <ac:spMkLst>
            <pc:docMk/>
            <pc:sldMk cId="0" sldId="268"/>
            <ac:spMk id="10" creationId="{00000000-0000-0000-0000-000000000000}"/>
          </ac:spMkLst>
        </pc:spChg>
        <pc:spChg chg="mod">
          <ac:chgData name="a45057 Phạm Phương Anh" userId="63919491-88a2-4d02-81d5-b325a5da4148" providerId="ADAL" clId="{262B401F-2E98-4793-B8B9-75D1BD2D5550}" dt="2024-11-16T11:13:50.430" v="1366" actId="2711"/>
          <ac:spMkLst>
            <pc:docMk/>
            <pc:sldMk cId="0" sldId="268"/>
            <ac:spMk id="11" creationId="{00000000-0000-0000-0000-000000000000}"/>
          </ac:spMkLst>
        </pc:spChg>
        <pc:spChg chg="mod">
          <ac:chgData name="a45057 Phạm Phương Anh" userId="63919491-88a2-4d02-81d5-b325a5da4148" providerId="ADAL" clId="{262B401F-2E98-4793-B8B9-75D1BD2D5550}" dt="2024-11-17T03:30:21.811" v="2794" actId="20577"/>
          <ac:spMkLst>
            <pc:docMk/>
            <pc:sldMk cId="0" sldId="268"/>
            <ac:spMk id="12" creationId="{00000000-0000-0000-0000-000000000000}"/>
          </ac:spMkLst>
        </pc:spChg>
        <pc:spChg chg="mod">
          <ac:chgData name="a45057 Phạm Phương Anh" userId="63919491-88a2-4d02-81d5-b325a5da4148" providerId="ADAL" clId="{262B401F-2E98-4793-B8B9-75D1BD2D5550}" dt="2024-11-16T10:50:16.572" v="200" actId="27636"/>
          <ac:spMkLst>
            <pc:docMk/>
            <pc:sldMk cId="0" sldId="268"/>
            <ac:spMk id="13" creationId="{00000000-0000-0000-0000-000000000000}"/>
          </ac:spMkLst>
        </pc:spChg>
        <pc:spChg chg="mod">
          <ac:chgData name="a45057 Phạm Phương Anh" userId="63919491-88a2-4d02-81d5-b325a5da4148" providerId="ADAL" clId="{262B401F-2E98-4793-B8B9-75D1BD2D5550}" dt="2024-11-16T11:13:50.430" v="1366" actId="2711"/>
          <ac:spMkLst>
            <pc:docMk/>
            <pc:sldMk cId="0" sldId="268"/>
            <ac:spMk id="14" creationId="{00000000-0000-0000-0000-000000000000}"/>
          </ac:spMkLst>
        </pc:spChg>
        <pc:spChg chg="mod">
          <ac:chgData name="a45057 Phạm Phương Anh" userId="63919491-88a2-4d02-81d5-b325a5da4148" providerId="ADAL" clId="{262B401F-2E98-4793-B8B9-75D1BD2D5550}" dt="2024-11-16T11:13:57.887" v="1367" actId="2711"/>
          <ac:spMkLst>
            <pc:docMk/>
            <pc:sldMk cId="0" sldId="268"/>
            <ac:spMk id="15" creationId="{00000000-0000-0000-0000-000000000000}"/>
          </ac:spMkLst>
        </pc:spChg>
        <pc:spChg chg="mod">
          <ac:chgData name="a45057 Phạm Phương Anh" userId="63919491-88a2-4d02-81d5-b325a5da4148" providerId="ADAL" clId="{262B401F-2E98-4793-B8B9-75D1BD2D5550}" dt="2024-11-16T10:50:16.572" v="201" actId="27636"/>
          <ac:spMkLst>
            <pc:docMk/>
            <pc:sldMk cId="0" sldId="268"/>
            <ac:spMk id="16" creationId="{00000000-0000-0000-0000-000000000000}"/>
          </ac:spMkLst>
        </pc:spChg>
        <pc:spChg chg="mod">
          <ac:chgData name="a45057 Phạm Phương Anh" userId="63919491-88a2-4d02-81d5-b325a5da4148" providerId="ADAL" clId="{262B401F-2E98-4793-B8B9-75D1BD2D5550}" dt="2024-11-16T11:13:50.430" v="1366" actId="2711"/>
          <ac:spMkLst>
            <pc:docMk/>
            <pc:sldMk cId="0" sldId="268"/>
            <ac:spMk id="17" creationId="{00000000-0000-0000-0000-000000000000}"/>
          </ac:spMkLst>
        </pc:spChg>
        <pc:spChg chg="mod">
          <ac:chgData name="a45057 Phạm Phương Anh" userId="63919491-88a2-4d02-81d5-b325a5da4148" providerId="ADAL" clId="{262B401F-2E98-4793-B8B9-75D1BD2D5550}" dt="2024-11-16T11:13:57.887" v="1367" actId="2711"/>
          <ac:spMkLst>
            <pc:docMk/>
            <pc:sldMk cId="0" sldId="268"/>
            <ac:spMk id="18" creationId="{00000000-0000-0000-0000-000000000000}"/>
          </ac:spMkLst>
        </pc:spChg>
        <pc:spChg chg="mod">
          <ac:chgData name="a45057 Phạm Phương Anh" userId="63919491-88a2-4d02-81d5-b325a5da4148" providerId="ADAL" clId="{262B401F-2E98-4793-B8B9-75D1BD2D5550}" dt="2024-11-16T10:50:16.553" v="197" actId="27636"/>
          <ac:spMkLst>
            <pc:docMk/>
            <pc:sldMk cId="0" sldId="268"/>
            <ac:spMk id="19" creationId="{00000000-0000-0000-0000-000000000000}"/>
          </ac:spMkLst>
        </pc:spChg>
      </pc:sldChg>
      <pc:sldChg chg="modSp del mod">
        <pc:chgData name="a45057 Phạm Phương Anh" userId="63919491-88a2-4d02-81d5-b325a5da4148" providerId="ADAL" clId="{262B401F-2E98-4793-B8B9-75D1BD2D5550}" dt="2024-11-16T11:15:05.442" v="1370" actId="47"/>
        <pc:sldMkLst>
          <pc:docMk/>
          <pc:sldMk cId="0" sldId="269"/>
        </pc:sldMkLst>
        <pc:spChg chg="mod">
          <ac:chgData name="a45057 Phạm Phương Anh" userId="63919491-88a2-4d02-81d5-b325a5da4148" providerId="ADAL" clId="{262B401F-2E98-4793-B8B9-75D1BD2D5550}" dt="2024-11-16T11:13:38.630" v="1365" actId="2711"/>
          <ac:spMkLst>
            <pc:docMk/>
            <pc:sldMk cId="0" sldId="269"/>
            <ac:spMk id="2" creationId="{00000000-0000-0000-0000-000000000000}"/>
          </ac:spMkLst>
        </pc:spChg>
        <pc:spChg chg="mod">
          <ac:chgData name="a45057 Phạm Phương Anh" userId="63919491-88a2-4d02-81d5-b325a5da4148" providerId="ADAL" clId="{262B401F-2E98-4793-B8B9-75D1BD2D5550}" dt="2024-11-16T11:14:25.055" v="1369" actId="2711"/>
          <ac:spMkLst>
            <pc:docMk/>
            <pc:sldMk cId="0" sldId="269"/>
            <ac:spMk id="3" creationId="{00000000-0000-0000-0000-000000000000}"/>
          </ac:spMkLst>
        </pc:spChg>
        <pc:spChg chg="mod">
          <ac:chgData name="a45057 Phạm Phương Anh" userId="63919491-88a2-4d02-81d5-b325a5da4148" providerId="ADAL" clId="{262B401F-2E98-4793-B8B9-75D1BD2D5550}" dt="2024-11-16T11:14:14.488" v="1368" actId="2711"/>
          <ac:spMkLst>
            <pc:docMk/>
            <pc:sldMk cId="0" sldId="269"/>
            <ac:spMk id="5" creationId="{00000000-0000-0000-0000-000000000000}"/>
          </ac:spMkLst>
        </pc:spChg>
        <pc:spChg chg="mod">
          <ac:chgData name="a45057 Phạm Phương Anh" userId="63919491-88a2-4d02-81d5-b325a5da4148" providerId="ADAL" clId="{262B401F-2E98-4793-B8B9-75D1BD2D5550}" dt="2024-11-16T11:14:25.055" v="1369" actId="2711"/>
          <ac:spMkLst>
            <pc:docMk/>
            <pc:sldMk cId="0" sldId="269"/>
            <ac:spMk id="6" creationId="{00000000-0000-0000-0000-000000000000}"/>
          </ac:spMkLst>
        </pc:spChg>
        <pc:spChg chg="mod">
          <ac:chgData name="a45057 Phạm Phương Anh" userId="63919491-88a2-4d02-81d5-b325a5da4148" providerId="ADAL" clId="{262B401F-2E98-4793-B8B9-75D1BD2D5550}" dt="2024-11-16T11:14:14.488" v="1368" actId="2711"/>
          <ac:spMkLst>
            <pc:docMk/>
            <pc:sldMk cId="0" sldId="269"/>
            <ac:spMk id="8" creationId="{00000000-0000-0000-0000-000000000000}"/>
          </ac:spMkLst>
        </pc:spChg>
        <pc:spChg chg="mod">
          <ac:chgData name="a45057 Phạm Phương Anh" userId="63919491-88a2-4d02-81d5-b325a5da4148" providerId="ADAL" clId="{262B401F-2E98-4793-B8B9-75D1BD2D5550}" dt="2024-11-16T11:14:25.055" v="1369" actId="2711"/>
          <ac:spMkLst>
            <pc:docMk/>
            <pc:sldMk cId="0" sldId="269"/>
            <ac:spMk id="9" creationId="{00000000-0000-0000-0000-000000000000}"/>
          </ac:spMkLst>
        </pc:spChg>
        <pc:spChg chg="mod">
          <ac:chgData name="a45057 Phạm Phương Anh" userId="63919491-88a2-4d02-81d5-b325a5da4148" providerId="ADAL" clId="{262B401F-2E98-4793-B8B9-75D1BD2D5550}" dt="2024-11-16T11:14:14.488" v="1368" actId="2711"/>
          <ac:spMkLst>
            <pc:docMk/>
            <pc:sldMk cId="0" sldId="269"/>
            <ac:spMk id="11" creationId="{00000000-0000-0000-0000-000000000000}"/>
          </ac:spMkLst>
        </pc:spChg>
        <pc:spChg chg="mod">
          <ac:chgData name="a45057 Phạm Phương Anh" userId="63919491-88a2-4d02-81d5-b325a5da4148" providerId="ADAL" clId="{262B401F-2E98-4793-B8B9-75D1BD2D5550}" dt="2024-11-16T10:50:16.572" v="202" actId="27636"/>
          <ac:spMkLst>
            <pc:docMk/>
            <pc:sldMk cId="0" sldId="269"/>
            <ac:spMk id="20" creationId="{00000000-0000-0000-0000-000000000000}"/>
          </ac:spMkLst>
        </pc:spChg>
        <pc:spChg chg="mod">
          <ac:chgData name="a45057 Phạm Phương Anh" userId="63919491-88a2-4d02-81d5-b325a5da4148" providerId="ADAL" clId="{262B401F-2E98-4793-B8B9-75D1BD2D5550}" dt="2024-11-16T10:50:16.585" v="204" actId="27636"/>
          <ac:spMkLst>
            <pc:docMk/>
            <pc:sldMk cId="0" sldId="269"/>
            <ac:spMk id="21" creationId="{00000000-0000-0000-0000-000000000000}"/>
          </ac:spMkLst>
        </pc:spChg>
        <pc:spChg chg="mod">
          <ac:chgData name="a45057 Phạm Phương Anh" userId="63919491-88a2-4d02-81d5-b325a5da4148" providerId="ADAL" clId="{262B401F-2E98-4793-B8B9-75D1BD2D5550}" dt="2024-11-16T10:50:16.572" v="203" actId="27636"/>
          <ac:spMkLst>
            <pc:docMk/>
            <pc:sldMk cId="0" sldId="269"/>
            <ac:spMk id="22" creationId="{00000000-0000-0000-0000-000000000000}"/>
          </ac:spMkLst>
        </pc:spChg>
      </pc:sldChg>
      <pc:sldChg chg="modSp mod">
        <pc:chgData name="a45057 Phạm Phương Anh" userId="63919491-88a2-4d02-81d5-b325a5da4148" providerId="ADAL" clId="{262B401F-2E98-4793-B8B9-75D1BD2D5550}" dt="2024-11-16T11:28:57.995" v="2513" actId="20577"/>
        <pc:sldMkLst>
          <pc:docMk/>
          <pc:sldMk cId="0" sldId="270"/>
        </pc:sldMkLst>
        <pc:spChg chg="mod">
          <ac:chgData name="a45057 Phạm Phương Anh" userId="63919491-88a2-4d02-81d5-b325a5da4148" providerId="ADAL" clId="{262B401F-2E98-4793-B8B9-75D1BD2D5550}" dt="2024-11-16T11:28:57.995" v="2513" actId="20577"/>
          <ac:spMkLst>
            <pc:docMk/>
            <pc:sldMk cId="0" sldId="270"/>
            <ac:spMk id="2" creationId="{00000000-0000-0000-0000-000000000000}"/>
          </ac:spMkLst>
        </pc:spChg>
        <pc:spChg chg="mod">
          <ac:chgData name="a45057 Phạm Phương Anh" userId="63919491-88a2-4d02-81d5-b325a5da4148" providerId="ADAL" clId="{262B401F-2E98-4793-B8B9-75D1BD2D5550}" dt="2024-11-16T11:15:15.494" v="1374" actId="20577"/>
          <ac:spMkLst>
            <pc:docMk/>
            <pc:sldMk cId="0" sldId="270"/>
            <ac:spMk id="3" creationId="{00000000-0000-0000-0000-000000000000}"/>
          </ac:spMkLst>
        </pc:spChg>
      </pc:sldChg>
      <pc:sldChg chg="addSp delSp modSp mod modTransition">
        <pc:chgData name="a45057 Phạm Phương Anh" userId="63919491-88a2-4d02-81d5-b325a5da4148" providerId="ADAL" clId="{262B401F-2E98-4793-B8B9-75D1BD2D5550}" dt="2024-11-17T03:30:49.301" v="2797"/>
        <pc:sldMkLst>
          <pc:docMk/>
          <pc:sldMk cId="0" sldId="271"/>
        </pc:sldMkLst>
        <pc:spChg chg="mod">
          <ac:chgData name="a45057 Phạm Phương Anh" userId="63919491-88a2-4d02-81d5-b325a5da4148" providerId="ADAL" clId="{262B401F-2E98-4793-B8B9-75D1BD2D5550}" dt="2024-11-16T11:16:39.547" v="1509" actId="2711"/>
          <ac:spMkLst>
            <pc:docMk/>
            <pc:sldMk cId="0" sldId="271"/>
            <ac:spMk id="2" creationId="{00000000-0000-0000-0000-000000000000}"/>
          </ac:spMkLst>
        </pc:spChg>
        <pc:spChg chg="del">
          <ac:chgData name="a45057 Phạm Phương Anh" userId="63919491-88a2-4d02-81d5-b325a5da4148" providerId="ADAL" clId="{262B401F-2E98-4793-B8B9-75D1BD2D5550}" dt="2024-11-16T11:16:07.264" v="1434" actId="478"/>
          <ac:spMkLst>
            <pc:docMk/>
            <pc:sldMk cId="0" sldId="271"/>
            <ac:spMk id="4" creationId="{00000000-0000-0000-0000-000000000000}"/>
          </ac:spMkLst>
        </pc:spChg>
        <pc:spChg chg="del">
          <ac:chgData name="a45057 Phạm Phương Anh" userId="63919491-88a2-4d02-81d5-b325a5da4148" providerId="ADAL" clId="{262B401F-2E98-4793-B8B9-75D1BD2D5550}" dt="2024-11-16T11:16:07.264" v="1434" actId="478"/>
          <ac:spMkLst>
            <pc:docMk/>
            <pc:sldMk cId="0" sldId="271"/>
            <ac:spMk id="5" creationId="{00000000-0000-0000-0000-000000000000}"/>
          </ac:spMkLst>
        </pc:spChg>
        <pc:spChg chg="del">
          <ac:chgData name="a45057 Phạm Phương Anh" userId="63919491-88a2-4d02-81d5-b325a5da4148" providerId="ADAL" clId="{262B401F-2E98-4793-B8B9-75D1BD2D5550}" dt="2024-11-16T11:16:07.264" v="1434" actId="478"/>
          <ac:spMkLst>
            <pc:docMk/>
            <pc:sldMk cId="0" sldId="271"/>
            <ac:spMk id="6" creationId="{00000000-0000-0000-0000-000000000000}"/>
          </ac:spMkLst>
        </pc:spChg>
        <pc:spChg chg="del">
          <ac:chgData name="a45057 Phạm Phương Anh" userId="63919491-88a2-4d02-81d5-b325a5da4148" providerId="ADAL" clId="{262B401F-2E98-4793-B8B9-75D1BD2D5550}" dt="2024-11-16T11:16:07.264" v="1434" actId="478"/>
          <ac:spMkLst>
            <pc:docMk/>
            <pc:sldMk cId="0" sldId="271"/>
            <ac:spMk id="7" creationId="{00000000-0000-0000-0000-000000000000}"/>
          </ac:spMkLst>
        </pc:spChg>
        <pc:spChg chg="del">
          <ac:chgData name="a45057 Phạm Phương Anh" userId="63919491-88a2-4d02-81d5-b325a5da4148" providerId="ADAL" clId="{262B401F-2E98-4793-B8B9-75D1BD2D5550}" dt="2024-11-16T11:16:10.486" v="1435" actId="478"/>
          <ac:spMkLst>
            <pc:docMk/>
            <pc:sldMk cId="0" sldId="271"/>
            <ac:spMk id="8" creationId="{00000000-0000-0000-0000-000000000000}"/>
          </ac:spMkLst>
        </pc:spChg>
        <pc:spChg chg="del">
          <ac:chgData name="a45057 Phạm Phương Anh" userId="63919491-88a2-4d02-81d5-b325a5da4148" providerId="ADAL" clId="{262B401F-2E98-4793-B8B9-75D1BD2D5550}" dt="2024-11-16T11:16:10.486" v="1435" actId="478"/>
          <ac:spMkLst>
            <pc:docMk/>
            <pc:sldMk cId="0" sldId="271"/>
            <ac:spMk id="9" creationId="{00000000-0000-0000-0000-000000000000}"/>
          </ac:spMkLst>
        </pc:spChg>
        <pc:spChg chg="del">
          <ac:chgData name="a45057 Phạm Phương Anh" userId="63919491-88a2-4d02-81d5-b325a5da4148" providerId="ADAL" clId="{262B401F-2E98-4793-B8B9-75D1BD2D5550}" dt="2024-11-16T11:16:07.264" v="1434" actId="478"/>
          <ac:spMkLst>
            <pc:docMk/>
            <pc:sldMk cId="0" sldId="271"/>
            <ac:spMk id="10" creationId="{00000000-0000-0000-0000-000000000000}"/>
          </ac:spMkLst>
        </pc:spChg>
        <pc:spChg chg="del">
          <ac:chgData name="a45057 Phạm Phương Anh" userId="63919491-88a2-4d02-81d5-b325a5da4148" providerId="ADAL" clId="{262B401F-2E98-4793-B8B9-75D1BD2D5550}" dt="2024-11-16T11:16:07.264" v="1434" actId="478"/>
          <ac:spMkLst>
            <pc:docMk/>
            <pc:sldMk cId="0" sldId="271"/>
            <ac:spMk id="11" creationId="{00000000-0000-0000-0000-000000000000}"/>
          </ac:spMkLst>
        </pc:spChg>
        <pc:spChg chg="del">
          <ac:chgData name="a45057 Phạm Phương Anh" userId="63919491-88a2-4d02-81d5-b325a5da4148" providerId="ADAL" clId="{262B401F-2E98-4793-B8B9-75D1BD2D5550}" dt="2024-11-16T11:16:07.264" v="1434" actId="478"/>
          <ac:spMkLst>
            <pc:docMk/>
            <pc:sldMk cId="0" sldId="271"/>
            <ac:spMk id="12" creationId="{00000000-0000-0000-0000-000000000000}"/>
          </ac:spMkLst>
        </pc:spChg>
        <pc:spChg chg="add mod">
          <ac:chgData name="a45057 Phạm Phương Anh" userId="63919491-88a2-4d02-81d5-b325a5da4148" providerId="ADAL" clId="{262B401F-2E98-4793-B8B9-75D1BD2D5550}" dt="2024-11-16T11:26:32.945" v="1972" actId="1076"/>
          <ac:spMkLst>
            <pc:docMk/>
            <pc:sldMk cId="0" sldId="271"/>
            <ac:spMk id="16" creationId="{AF3A6C37-98E7-2EA4-3600-AE40467927E3}"/>
          </ac:spMkLst>
        </pc:spChg>
        <pc:picChg chg="add mod">
          <ac:chgData name="a45057 Phạm Phương Anh" userId="63919491-88a2-4d02-81d5-b325a5da4148" providerId="ADAL" clId="{262B401F-2E98-4793-B8B9-75D1BD2D5550}" dt="2024-11-16T11:25:19.138" v="1847" actId="1076"/>
          <ac:picMkLst>
            <pc:docMk/>
            <pc:sldMk cId="0" sldId="271"/>
            <ac:picMk id="13" creationId="{58AFF2A3-3D1B-BA20-A786-81C83FC75EF9}"/>
          </ac:picMkLst>
        </pc:picChg>
        <pc:picChg chg="add del">
          <ac:chgData name="a45057 Phạm Phương Anh" userId="63919491-88a2-4d02-81d5-b325a5da4148" providerId="ADAL" clId="{262B401F-2E98-4793-B8B9-75D1BD2D5550}" dt="2024-11-16T11:25:21.261" v="1849" actId="22"/>
          <ac:picMkLst>
            <pc:docMk/>
            <pc:sldMk cId="0" sldId="271"/>
            <ac:picMk id="15" creationId="{3670E60C-5698-3DDF-E0C3-520D254A9D95}"/>
          </ac:picMkLst>
        </pc:picChg>
      </pc:sldChg>
      <pc:sldChg chg="addSp delSp modSp mod modTransition">
        <pc:chgData name="a45057 Phạm Phương Anh" userId="63919491-88a2-4d02-81d5-b325a5da4148" providerId="ADAL" clId="{262B401F-2E98-4793-B8B9-75D1BD2D5550}" dt="2024-11-17T03:31:30.693" v="2798"/>
        <pc:sldMkLst>
          <pc:docMk/>
          <pc:sldMk cId="0" sldId="272"/>
        </pc:sldMkLst>
        <pc:spChg chg="mod">
          <ac:chgData name="a45057 Phạm Phương Anh" userId="63919491-88a2-4d02-81d5-b325a5da4148" providerId="ADAL" clId="{262B401F-2E98-4793-B8B9-75D1BD2D5550}" dt="2024-11-16T11:17:00.482" v="1574" actId="2711"/>
          <ac:spMkLst>
            <pc:docMk/>
            <pc:sldMk cId="0" sldId="272"/>
            <ac:spMk id="2" creationId="{00000000-0000-0000-0000-000000000000}"/>
          </ac:spMkLst>
        </pc:spChg>
        <pc:spChg chg="del">
          <ac:chgData name="a45057 Phạm Phương Anh" userId="63919491-88a2-4d02-81d5-b325a5da4148" providerId="ADAL" clId="{262B401F-2E98-4793-B8B9-75D1BD2D5550}" dt="2024-11-16T11:17:02.863" v="1575" actId="478"/>
          <ac:spMkLst>
            <pc:docMk/>
            <pc:sldMk cId="0" sldId="272"/>
            <ac:spMk id="3" creationId="{00000000-0000-0000-0000-000000000000}"/>
          </ac:spMkLst>
        </pc:spChg>
        <pc:spChg chg="del">
          <ac:chgData name="a45057 Phạm Phương Anh" userId="63919491-88a2-4d02-81d5-b325a5da4148" providerId="ADAL" clId="{262B401F-2E98-4793-B8B9-75D1BD2D5550}" dt="2024-11-16T11:17:02.863" v="1575" actId="478"/>
          <ac:spMkLst>
            <pc:docMk/>
            <pc:sldMk cId="0" sldId="272"/>
            <ac:spMk id="4" creationId="{00000000-0000-0000-0000-000000000000}"/>
          </ac:spMkLst>
        </pc:spChg>
        <pc:spChg chg="del">
          <ac:chgData name="a45057 Phạm Phương Anh" userId="63919491-88a2-4d02-81d5-b325a5da4148" providerId="ADAL" clId="{262B401F-2E98-4793-B8B9-75D1BD2D5550}" dt="2024-11-16T11:17:02.863" v="1575" actId="478"/>
          <ac:spMkLst>
            <pc:docMk/>
            <pc:sldMk cId="0" sldId="272"/>
            <ac:spMk id="6" creationId="{00000000-0000-0000-0000-000000000000}"/>
          </ac:spMkLst>
        </pc:spChg>
        <pc:spChg chg="del">
          <ac:chgData name="a45057 Phạm Phương Anh" userId="63919491-88a2-4d02-81d5-b325a5da4148" providerId="ADAL" clId="{262B401F-2E98-4793-B8B9-75D1BD2D5550}" dt="2024-11-16T11:17:02.863" v="1575" actId="478"/>
          <ac:spMkLst>
            <pc:docMk/>
            <pc:sldMk cId="0" sldId="272"/>
            <ac:spMk id="7" creationId="{00000000-0000-0000-0000-000000000000}"/>
          </ac:spMkLst>
        </pc:spChg>
        <pc:spChg chg="mod">
          <ac:chgData name="a45057 Phạm Phương Anh" userId="63919491-88a2-4d02-81d5-b325a5da4148" providerId="ADAL" clId="{262B401F-2E98-4793-B8B9-75D1BD2D5550}" dt="2024-11-16T10:50:16.585" v="205" actId="27636"/>
          <ac:spMkLst>
            <pc:docMk/>
            <pc:sldMk cId="0" sldId="272"/>
            <ac:spMk id="10" creationId="{00000000-0000-0000-0000-000000000000}"/>
          </ac:spMkLst>
        </pc:spChg>
        <pc:spChg chg="mod">
          <ac:chgData name="a45057 Phạm Phương Anh" userId="63919491-88a2-4d02-81d5-b325a5da4148" providerId="ADAL" clId="{262B401F-2E98-4793-B8B9-75D1BD2D5550}" dt="2024-11-16T10:50:16.585" v="206" actId="27636"/>
          <ac:spMkLst>
            <pc:docMk/>
            <pc:sldMk cId="0" sldId="272"/>
            <ac:spMk id="13" creationId="{00000000-0000-0000-0000-000000000000}"/>
          </ac:spMkLst>
        </pc:spChg>
        <pc:spChg chg="add mod">
          <ac:chgData name="a45057 Phạm Phương Anh" userId="63919491-88a2-4d02-81d5-b325a5da4148" providerId="ADAL" clId="{262B401F-2E98-4793-B8B9-75D1BD2D5550}" dt="2024-11-16T11:26:45.130" v="1995" actId="20577"/>
          <ac:spMkLst>
            <pc:docMk/>
            <pc:sldMk cId="0" sldId="272"/>
            <ac:spMk id="15" creationId="{2A29B734-9353-B9FD-572D-AA8843C11EE0}"/>
          </ac:spMkLst>
        </pc:spChg>
        <pc:grpChg chg="del">
          <ac:chgData name="a45057 Phạm Phương Anh" userId="63919491-88a2-4d02-81d5-b325a5da4148" providerId="ADAL" clId="{262B401F-2E98-4793-B8B9-75D1BD2D5550}" dt="2024-11-16T11:17:02.863" v="1575" actId="478"/>
          <ac:grpSpMkLst>
            <pc:docMk/>
            <pc:sldMk cId="0" sldId="272"/>
            <ac:grpSpMk id="8" creationId="{00000000-0000-0000-0000-000000000000}"/>
          </ac:grpSpMkLst>
        </pc:grpChg>
        <pc:grpChg chg="del">
          <ac:chgData name="a45057 Phạm Phương Anh" userId="63919491-88a2-4d02-81d5-b325a5da4148" providerId="ADAL" clId="{262B401F-2E98-4793-B8B9-75D1BD2D5550}" dt="2024-11-16T11:17:02.863" v="1575" actId="478"/>
          <ac:grpSpMkLst>
            <pc:docMk/>
            <pc:sldMk cId="0" sldId="272"/>
            <ac:grpSpMk id="11" creationId="{00000000-0000-0000-0000-000000000000}"/>
          </ac:grpSpMkLst>
        </pc:grpChg>
        <pc:picChg chg="add mod">
          <ac:chgData name="a45057 Phạm Phương Anh" userId="63919491-88a2-4d02-81d5-b325a5da4148" providerId="ADAL" clId="{262B401F-2E98-4793-B8B9-75D1BD2D5550}" dt="2024-11-16T11:17:07.994" v="1578" actId="1076"/>
          <ac:picMkLst>
            <pc:docMk/>
            <pc:sldMk cId="0" sldId="272"/>
            <ac:picMk id="14" creationId="{BA3456D8-7631-81F2-D1D8-E43C7A433FA9}"/>
          </ac:picMkLst>
        </pc:picChg>
        <pc:cxnChg chg="del">
          <ac:chgData name="a45057 Phạm Phương Anh" userId="63919491-88a2-4d02-81d5-b325a5da4148" providerId="ADAL" clId="{262B401F-2E98-4793-B8B9-75D1BD2D5550}" dt="2024-11-16T11:17:02.863" v="1575" actId="478"/>
          <ac:cxnSpMkLst>
            <pc:docMk/>
            <pc:sldMk cId="0" sldId="272"/>
            <ac:cxnSpMk id="5" creationId="{00000000-0000-0000-0000-000000000000}"/>
          </ac:cxnSpMkLst>
        </pc:cxnChg>
      </pc:sldChg>
      <pc:sldChg chg="del">
        <pc:chgData name="a45057 Phạm Phương Anh" userId="63919491-88a2-4d02-81d5-b325a5da4148" providerId="ADAL" clId="{262B401F-2E98-4793-B8B9-75D1BD2D5550}" dt="2024-11-16T11:17:12.862" v="1579" actId="47"/>
        <pc:sldMkLst>
          <pc:docMk/>
          <pc:sldMk cId="0" sldId="273"/>
        </pc:sldMkLst>
      </pc:sldChg>
      <pc:sldChg chg="addSp delSp modSp mod modTransition">
        <pc:chgData name="a45057 Phạm Phương Anh" userId="63919491-88a2-4d02-81d5-b325a5da4148" providerId="ADAL" clId="{262B401F-2E98-4793-B8B9-75D1BD2D5550}" dt="2024-11-17T03:31:32.864" v="2799"/>
        <pc:sldMkLst>
          <pc:docMk/>
          <pc:sldMk cId="0" sldId="274"/>
        </pc:sldMkLst>
        <pc:spChg chg="del">
          <ac:chgData name="a45057 Phạm Phương Anh" userId="63919491-88a2-4d02-81d5-b325a5da4148" providerId="ADAL" clId="{262B401F-2E98-4793-B8B9-75D1BD2D5550}" dt="2024-11-16T11:17:43.801" v="1580" actId="478"/>
          <ac:spMkLst>
            <pc:docMk/>
            <pc:sldMk cId="0" sldId="274"/>
            <ac:spMk id="2"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3"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4"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5"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6"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7"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8"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9"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10" creationId="{00000000-0000-0000-0000-000000000000}"/>
          </ac:spMkLst>
        </pc:spChg>
        <pc:spChg chg="del">
          <ac:chgData name="a45057 Phạm Phương Anh" userId="63919491-88a2-4d02-81d5-b325a5da4148" providerId="ADAL" clId="{262B401F-2E98-4793-B8B9-75D1BD2D5550}" dt="2024-11-16T11:17:43.801" v="1580" actId="478"/>
          <ac:spMkLst>
            <pc:docMk/>
            <pc:sldMk cId="0" sldId="274"/>
            <ac:spMk id="11" creationId="{00000000-0000-0000-0000-000000000000}"/>
          </ac:spMkLst>
        </pc:spChg>
        <pc:spChg chg="mod">
          <ac:chgData name="a45057 Phạm Phương Anh" userId="63919491-88a2-4d02-81d5-b325a5da4148" providerId="ADAL" clId="{262B401F-2E98-4793-B8B9-75D1BD2D5550}" dt="2024-11-16T11:17:58.413" v="1628" actId="2711"/>
          <ac:spMkLst>
            <pc:docMk/>
            <pc:sldMk cId="0" sldId="274"/>
            <ac:spMk id="12" creationId="{00000000-0000-0000-0000-000000000000}"/>
          </ac:spMkLst>
        </pc:spChg>
        <pc:spChg chg="add mod">
          <ac:chgData name="a45057 Phạm Phương Anh" userId="63919491-88a2-4d02-81d5-b325a5da4148" providerId="ADAL" clId="{262B401F-2E98-4793-B8B9-75D1BD2D5550}" dt="2024-11-16T11:27:09.244" v="2101" actId="20577"/>
          <ac:spMkLst>
            <pc:docMk/>
            <pc:sldMk cId="0" sldId="274"/>
            <ac:spMk id="14" creationId="{4B640E6F-6796-DA82-6769-05C84AE3BCEF}"/>
          </ac:spMkLst>
        </pc:spChg>
        <pc:picChg chg="add mod">
          <ac:chgData name="a45057 Phạm Phương Anh" userId="63919491-88a2-4d02-81d5-b325a5da4148" providerId="ADAL" clId="{262B401F-2E98-4793-B8B9-75D1BD2D5550}" dt="2024-11-16T11:19:21.809" v="1635" actId="1076"/>
          <ac:picMkLst>
            <pc:docMk/>
            <pc:sldMk cId="0" sldId="274"/>
            <ac:picMk id="13" creationId="{46634344-C049-EFA7-1259-5910E97993B2}"/>
          </ac:picMkLst>
        </pc:picChg>
      </pc:sldChg>
      <pc:sldChg chg="addSp delSp modSp mod modTransition">
        <pc:chgData name="a45057 Phạm Phương Anh" userId="63919491-88a2-4d02-81d5-b325a5da4148" providerId="ADAL" clId="{262B401F-2E98-4793-B8B9-75D1BD2D5550}" dt="2024-11-17T03:31:36.104" v="2800"/>
        <pc:sldMkLst>
          <pc:docMk/>
          <pc:sldMk cId="0" sldId="275"/>
        </pc:sldMkLst>
        <pc:spChg chg="mod">
          <ac:chgData name="a45057 Phạm Phương Anh" userId="63919491-88a2-4d02-81d5-b325a5da4148" providerId="ADAL" clId="{262B401F-2E98-4793-B8B9-75D1BD2D5550}" dt="2024-11-16T11:20:42.484" v="1757" actId="20577"/>
          <ac:spMkLst>
            <pc:docMk/>
            <pc:sldMk cId="0" sldId="275"/>
            <ac:spMk id="2" creationId="{00000000-0000-0000-0000-000000000000}"/>
          </ac:spMkLst>
        </pc:spChg>
        <pc:spChg chg="del">
          <ac:chgData name="a45057 Phạm Phương Anh" userId="63919491-88a2-4d02-81d5-b325a5da4148" providerId="ADAL" clId="{262B401F-2E98-4793-B8B9-75D1BD2D5550}" dt="2024-11-16T11:19:52.483" v="1705" actId="478"/>
          <ac:spMkLst>
            <pc:docMk/>
            <pc:sldMk cId="0" sldId="275"/>
            <ac:spMk id="4" creationId="{00000000-0000-0000-0000-000000000000}"/>
          </ac:spMkLst>
        </pc:spChg>
        <pc:spChg chg="del mod">
          <ac:chgData name="a45057 Phạm Phương Anh" userId="63919491-88a2-4d02-81d5-b325a5da4148" providerId="ADAL" clId="{262B401F-2E98-4793-B8B9-75D1BD2D5550}" dt="2024-11-16T11:19:52.483" v="1705" actId="478"/>
          <ac:spMkLst>
            <pc:docMk/>
            <pc:sldMk cId="0" sldId="275"/>
            <ac:spMk id="5" creationId="{00000000-0000-0000-0000-000000000000}"/>
          </ac:spMkLst>
        </pc:spChg>
        <pc:spChg chg="del">
          <ac:chgData name="a45057 Phạm Phương Anh" userId="63919491-88a2-4d02-81d5-b325a5da4148" providerId="ADAL" clId="{262B401F-2E98-4793-B8B9-75D1BD2D5550}" dt="2024-11-16T11:19:52.483" v="1705" actId="478"/>
          <ac:spMkLst>
            <pc:docMk/>
            <pc:sldMk cId="0" sldId="275"/>
            <ac:spMk id="6" creationId="{00000000-0000-0000-0000-000000000000}"/>
          </ac:spMkLst>
        </pc:spChg>
        <pc:spChg chg="del">
          <ac:chgData name="a45057 Phạm Phương Anh" userId="63919491-88a2-4d02-81d5-b325a5da4148" providerId="ADAL" clId="{262B401F-2E98-4793-B8B9-75D1BD2D5550}" dt="2024-11-16T11:19:52.483" v="1705" actId="478"/>
          <ac:spMkLst>
            <pc:docMk/>
            <pc:sldMk cId="0" sldId="275"/>
            <ac:spMk id="7" creationId="{00000000-0000-0000-0000-000000000000}"/>
          </ac:spMkLst>
        </pc:spChg>
        <pc:spChg chg="del">
          <ac:chgData name="a45057 Phạm Phương Anh" userId="63919491-88a2-4d02-81d5-b325a5da4148" providerId="ADAL" clId="{262B401F-2E98-4793-B8B9-75D1BD2D5550}" dt="2024-11-16T11:19:52.483" v="1705" actId="478"/>
          <ac:spMkLst>
            <pc:docMk/>
            <pc:sldMk cId="0" sldId="275"/>
            <ac:spMk id="8" creationId="{00000000-0000-0000-0000-000000000000}"/>
          </ac:spMkLst>
        </pc:spChg>
        <pc:spChg chg="del mod">
          <ac:chgData name="a45057 Phạm Phương Anh" userId="63919491-88a2-4d02-81d5-b325a5da4148" providerId="ADAL" clId="{262B401F-2E98-4793-B8B9-75D1BD2D5550}" dt="2024-11-16T11:19:52.483" v="1705" actId="478"/>
          <ac:spMkLst>
            <pc:docMk/>
            <pc:sldMk cId="0" sldId="275"/>
            <ac:spMk id="9" creationId="{00000000-0000-0000-0000-000000000000}"/>
          </ac:spMkLst>
        </pc:spChg>
        <pc:spChg chg="del">
          <ac:chgData name="a45057 Phạm Phương Anh" userId="63919491-88a2-4d02-81d5-b325a5da4148" providerId="ADAL" clId="{262B401F-2E98-4793-B8B9-75D1BD2D5550}" dt="2024-11-16T11:19:52.483" v="1705" actId="478"/>
          <ac:spMkLst>
            <pc:docMk/>
            <pc:sldMk cId="0" sldId="275"/>
            <ac:spMk id="10" creationId="{00000000-0000-0000-0000-000000000000}"/>
          </ac:spMkLst>
        </pc:spChg>
        <pc:spChg chg="del">
          <ac:chgData name="a45057 Phạm Phương Anh" userId="63919491-88a2-4d02-81d5-b325a5da4148" providerId="ADAL" clId="{262B401F-2E98-4793-B8B9-75D1BD2D5550}" dt="2024-11-16T11:19:52.483" v="1705" actId="478"/>
          <ac:spMkLst>
            <pc:docMk/>
            <pc:sldMk cId="0" sldId="275"/>
            <ac:spMk id="11" creationId="{00000000-0000-0000-0000-000000000000}"/>
          </ac:spMkLst>
        </pc:spChg>
        <pc:spChg chg="del">
          <ac:chgData name="a45057 Phạm Phương Anh" userId="63919491-88a2-4d02-81d5-b325a5da4148" providerId="ADAL" clId="{262B401F-2E98-4793-B8B9-75D1BD2D5550}" dt="2024-11-16T11:19:52.483" v="1705" actId="478"/>
          <ac:spMkLst>
            <pc:docMk/>
            <pc:sldMk cId="0" sldId="275"/>
            <ac:spMk id="12" creationId="{00000000-0000-0000-0000-000000000000}"/>
          </ac:spMkLst>
        </pc:spChg>
        <pc:spChg chg="add mod">
          <ac:chgData name="a45057 Phạm Phương Anh" userId="63919491-88a2-4d02-81d5-b325a5da4148" providerId="ADAL" clId="{262B401F-2E98-4793-B8B9-75D1BD2D5550}" dt="2024-11-16T11:27:26.114" v="2184" actId="20577"/>
          <ac:spMkLst>
            <pc:docMk/>
            <pc:sldMk cId="0" sldId="275"/>
            <ac:spMk id="15" creationId="{0B4716B8-2236-1F0D-E935-A752BCAB4EA6}"/>
          </ac:spMkLst>
        </pc:spChg>
        <pc:spChg chg="add mod">
          <ac:chgData name="a45057 Phạm Phương Anh" userId="63919491-88a2-4d02-81d5-b325a5da4148" providerId="ADAL" clId="{262B401F-2E98-4793-B8B9-75D1BD2D5550}" dt="2024-11-16T11:27:45.103" v="2238" actId="1076"/>
          <ac:spMkLst>
            <pc:docMk/>
            <pc:sldMk cId="0" sldId="275"/>
            <ac:spMk id="16" creationId="{6BB805BD-71D5-D794-EE1A-00193F7E7264}"/>
          </ac:spMkLst>
        </pc:spChg>
        <pc:picChg chg="add mod">
          <ac:chgData name="a45057 Phạm Phương Anh" userId="63919491-88a2-4d02-81d5-b325a5da4148" providerId="ADAL" clId="{262B401F-2E98-4793-B8B9-75D1BD2D5550}" dt="2024-11-16T11:20:49.202" v="1760" actId="14100"/>
          <ac:picMkLst>
            <pc:docMk/>
            <pc:sldMk cId="0" sldId="275"/>
            <ac:picMk id="13" creationId="{3A43A01B-D55D-03EE-D7D9-81DA98E7D990}"/>
          </ac:picMkLst>
        </pc:picChg>
        <pc:picChg chg="add mod">
          <ac:chgData name="a45057 Phạm Phương Anh" userId="63919491-88a2-4d02-81d5-b325a5da4148" providerId="ADAL" clId="{262B401F-2E98-4793-B8B9-75D1BD2D5550}" dt="2024-11-16T11:20:54.820" v="1762" actId="1076"/>
          <ac:picMkLst>
            <pc:docMk/>
            <pc:sldMk cId="0" sldId="275"/>
            <ac:picMk id="14" creationId="{88C2E583-D4F6-0142-DE47-236E4268C8A2}"/>
          </ac:picMkLst>
        </pc:picChg>
        <pc:cxnChg chg="del">
          <ac:chgData name="a45057 Phạm Phương Anh" userId="63919491-88a2-4d02-81d5-b325a5da4148" providerId="ADAL" clId="{262B401F-2E98-4793-B8B9-75D1BD2D5550}" dt="2024-11-16T11:19:52.483" v="1705" actId="478"/>
          <ac:cxnSpMkLst>
            <pc:docMk/>
            <pc:sldMk cId="0" sldId="275"/>
            <ac:cxnSpMk id="3" creationId="{00000000-0000-0000-0000-000000000000}"/>
          </ac:cxnSpMkLst>
        </pc:cxnChg>
      </pc:sldChg>
      <pc:sldChg chg="modSp del mod">
        <pc:chgData name="a45057 Phạm Phương Anh" userId="63919491-88a2-4d02-81d5-b325a5da4148" providerId="ADAL" clId="{262B401F-2E98-4793-B8B9-75D1BD2D5550}" dt="2024-11-17T03:16:22.076" v="2721" actId="47"/>
        <pc:sldMkLst>
          <pc:docMk/>
          <pc:sldMk cId="0" sldId="276"/>
        </pc:sldMkLst>
        <pc:spChg chg="mod modVis">
          <ac:chgData name="a45057 Phạm Phương Anh" userId="63919491-88a2-4d02-81d5-b325a5da4148" providerId="ADAL" clId="{262B401F-2E98-4793-B8B9-75D1BD2D5550}" dt="2024-11-16T11:36:29.047" v="2685" actId="33935"/>
          <ac:spMkLst>
            <pc:docMk/>
            <pc:sldMk cId="0" sldId="276"/>
            <ac:spMk id="2" creationId="{00000000-0000-0000-0000-000000000000}"/>
          </ac:spMkLst>
        </pc:spChg>
        <pc:spChg chg="mod modVis">
          <ac:chgData name="a45057 Phạm Phương Anh" userId="63919491-88a2-4d02-81d5-b325a5da4148" providerId="ADAL" clId="{262B401F-2E98-4793-B8B9-75D1BD2D5550}" dt="2024-11-16T11:36:29.047" v="2685" actId="33935"/>
          <ac:spMkLst>
            <pc:docMk/>
            <pc:sldMk cId="0" sldId="276"/>
            <ac:spMk id="3" creationId="{00000000-0000-0000-0000-000000000000}"/>
          </ac:spMkLst>
        </pc:spChg>
      </pc:sldChg>
      <pc:sldChg chg="addSp delSp modSp add mod modTransition setBg">
        <pc:chgData name="a45057 Phạm Phương Anh" userId="63919491-88a2-4d02-81d5-b325a5da4148" providerId="ADAL" clId="{262B401F-2E98-4793-B8B9-75D1BD2D5550}" dt="2024-11-17T03:31:40.976" v="2801"/>
        <pc:sldMkLst>
          <pc:docMk/>
          <pc:sldMk cId="1319136314" sldId="277"/>
        </pc:sldMkLst>
        <pc:spChg chg="add mod">
          <ac:chgData name="a45057 Phạm Phương Anh" userId="63919491-88a2-4d02-81d5-b325a5da4148" providerId="ADAL" clId="{262B401F-2E98-4793-B8B9-75D1BD2D5550}" dt="2024-11-16T11:27:53.310" v="2282" actId="20577"/>
          <ac:spMkLst>
            <pc:docMk/>
            <pc:sldMk cId="1319136314" sldId="277"/>
            <ac:spMk id="5" creationId="{D8D78DF1-19BA-A047-0095-1D4023049810}"/>
          </ac:spMkLst>
        </pc:spChg>
        <pc:picChg chg="add mod">
          <ac:chgData name="a45057 Phạm Phương Anh" userId="63919491-88a2-4d02-81d5-b325a5da4148" providerId="ADAL" clId="{262B401F-2E98-4793-B8B9-75D1BD2D5550}" dt="2024-11-16T11:21:44.449" v="1776" actId="14100"/>
          <ac:picMkLst>
            <pc:docMk/>
            <pc:sldMk cId="1319136314" sldId="277"/>
            <ac:picMk id="3" creationId="{A7778B0D-E854-1A15-3D57-BA95686A570B}"/>
          </ac:picMkLst>
        </pc:picChg>
        <pc:picChg chg="add mod">
          <ac:chgData name="a45057 Phạm Phương Anh" userId="63919491-88a2-4d02-81d5-b325a5da4148" providerId="ADAL" clId="{262B401F-2E98-4793-B8B9-75D1BD2D5550}" dt="2024-11-16T11:22:06.610" v="1778"/>
          <ac:picMkLst>
            <pc:docMk/>
            <pc:sldMk cId="1319136314" sldId="277"/>
            <ac:picMk id="4" creationId="{86809671-2D89-8CE1-DDAA-B96F460BB943}"/>
          </ac:picMkLst>
        </pc:picChg>
        <pc:picChg chg="del">
          <ac:chgData name="a45057 Phạm Phương Anh" userId="63919491-88a2-4d02-81d5-b325a5da4148" providerId="ADAL" clId="{262B401F-2E98-4793-B8B9-75D1BD2D5550}" dt="2024-11-16T11:21:29.286" v="1764" actId="478"/>
          <ac:picMkLst>
            <pc:docMk/>
            <pc:sldMk cId="1319136314" sldId="277"/>
            <ac:picMk id="13" creationId="{5A440219-6186-7BB0-ED45-3F15282C8283}"/>
          </ac:picMkLst>
        </pc:picChg>
        <pc:picChg chg="del">
          <ac:chgData name="a45057 Phạm Phương Anh" userId="63919491-88a2-4d02-81d5-b325a5da4148" providerId="ADAL" clId="{262B401F-2E98-4793-B8B9-75D1BD2D5550}" dt="2024-11-16T11:21:29.286" v="1764" actId="478"/>
          <ac:picMkLst>
            <pc:docMk/>
            <pc:sldMk cId="1319136314" sldId="277"/>
            <ac:picMk id="14" creationId="{75400C09-D2EB-40A4-C235-5579718957B6}"/>
          </ac:picMkLst>
        </pc:picChg>
      </pc:sldChg>
      <pc:sldChg chg="modSp add mod ord modTransition setBg">
        <pc:chgData name="a45057 Phạm Phương Anh" userId="63919491-88a2-4d02-81d5-b325a5da4148" providerId="ADAL" clId="{262B401F-2E98-4793-B8B9-75D1BD2D5550}" dt="2024-11-17T03:32:33.640" v="2813"/>
        <pc:sldMkLst>
          <pc:docMk/>
          <pc:sldMk cId="1416389523" sldId="278"/>
        </pc:sldMkLst>
        <pc:spChg chg="mod">
          <ac:chgData name="a45057 Phạm Phương Anh" userId="63919491-88a2-4d02-81d5-b325a5da4148" providerId="ADAL" clId="{262B401F-2E98-4793-B8B9-75D1BD2D5550}" dt="2024-11-16T11:28:32.081" v="2421" actId="20577"/>
          <ac:spMkLst>
            <pc:docMk/>
            <pc:sldMk cId="1416389523" sldId="278"/>
            <ac:spMk id="2" creationId="{928BD35F-39D8-CF17-CA86-450D38D0CC27}"/>
          </ac:spMkLst>
        </pc:spChg>
        <pc:spChg chg="mod">
          <ac:chgData name="a45057 Phạm Phương Anh" userId="63919491-88a2-4d02-81d5-b325a5da4148" providerId="ADAL" clId="{262B401F-2E98-4793-B8B9-75D1BD2D5550}" dt="2024-11-16T11:29:04.919" v="2517" actId="20577"/>
          <ac:spMkLst>
            <pc:docMk/>
            <pc:sldMk cId="1416389523" sldId="278"/>
            <ac:spMk id="3" creationId="{A52B25BC-6F76-7786-3855-F4BF14B1AB31}"/>
          </ac:spMkLst>
        </pc:spChg>
      </pc:sldChg>
      <pc:sldChg chg="addSp delSp modSp add mod ord modTransition">
        <pc:chgData name="a45057 Phạm Phương Anh" userId="63919491-88a2-4d02-81d5-b325a5da4148" providerId="ADAL" clId="{262B401F-2E98-4793-B8B9-75D1BD2D5550}" dt="2024-11-17T05:34:46.248" v="2818" actId="14826"/>
        <pc:sldMkLst>
          <pc:docMk/>
          <pc:sldMk cId="3392835990" sldId="279"/>
        </pc:sldMkLst>
        <pc:spChg chg="mod">
          <ac:chgData name="a45057 Phạm Phương Anh" userId="63919491-88a2-4d02-81d5-b325a5da4148" providerId="ADAL" clId="{262B401F-2E98-4793-B8B9-75D1BD2D5550}" dt="2024-11-16T11:23:19.249" v="1834" actId="20577"/>
          <ac:spMkLst>
            <pc:docMk/>
            <pc:sldMk cId="3392835990" sldId="279"/>
            <ac:spMk id="2" creationId="{25E6DFCC-6223-E9A9-B7DC-AD8ED7804AA0}"/>
          </ac:spMkLst>
        </pc:spChg>
        <pc:spChg chg="add mod">
          <ac:chgData name="a45057 Phạm Phương Anh" userId="63919491-88a2-4d02-81d5-b325a5da4148" providerId="ADAL" clId="{262B401F-2E98-4793-B8B9-75D1BD2D5550}" dt="2024-11-16T11:28:04.870" v="2304" actId="20577"/>
          <ac:spMkLst>
            <pc:docMk/>
            <pc:sldMk cId="3392835990" sldId="279"/>
            <ac:spMk id="5" creationId="{4941FD29-E41D-0901-DEAA-27B4EE0E2200}"/>
          </ac:spMkLst>
        </pc:spChg>
        <pc:picChg chg="del">
          <ac:chgData name="a45057 Phạm Phương Anh" userId="63919491-88a2-4d02-81d5-b325a5da4148" providerId="ADAL" clId="{262B401F-2E98-4793-B8B9-75D1BD2D5550}" dt="2024-11-16T11:22:44.371" v="1785" actId="478"/>
          <ac:picMkLst>
            <pc:docMk/>
            <pc:sldMk cId="3392835990" sldId="279"/>
            <ac:picMk id="3" creationId="{20C4AD1E-687F-0F42-EF4C-CBA9DBFAA2A4}"/>
          </ac:picMkLst>
        </pc:picChg>
        <pc:picChg chg="add mod">
          <ac:chgData name="a45057 Phạm Phương Anh" userId="63919491-88a2-4d02-81d5-b325a5da4148" providerId="ADAL" clId="{262B401F-2E98-4793-B8B9-75D1BD2D5550}" dt="2024-11-17T05:34:46.248" v="2818" actId="14826"/>
          <ac:picMkLst>
            <pc:docMk/>
            <pc:sldMk cId="3392835990" sldId="279"/>
            <ac:picMk id="4" creationId="{22283DCD-120F-FE6B-D72E-C0F4C7947995}"/>
          </ac:picMkLst>
        </pc:picChg>
      </pc:sldChg>
      <pc:sldChg chg="addSp modSp add mod modTransition">
        <pc:chgData name="a45057 Phạm Phương Anh" userId="63919491-88a2-4d02-81d5-b325a5da4148" providerId="ADAL" clId="{262B401F-2E98-4793-B8B9-75D1BD2D5550}" dt="2024-11-17T03:32:14.525" v="2808"/>
        <pc:sldMkLst>
          <pc:docMk/>
          <pc:sldMk cId="2381650886" sldId="280"/>
        </pc:sldMkLst>
        <pc:spChg chg="add mod">
          <ac:chgData name="a45057 Phạm Phương Anh" userId="63919491-88a2-4d02-81d5-b325a5da4148" providerId="ADAL" clId="{262B401F-2E98-4793-B8B9-75D1BD2D5550}" dt="2024-11-16T11:28:13.405" v="2359" actId="20577"/>
          <ac:spMkLst>
            <pc:docMk/>
            <pc:sldMk cId="2381650886" sldId="280"/>
            <ac:spMk id="3" creationId="{9BBA8C31-9A56-8C30-A86A-1C9A4EC3B731}"/>
          </ac:spMkLst>
        </pc:spChg>
        <pc:picChg chg="mod">
          <ac:chgData name="a45057 Phạm Phương Anh" userId="63919491-88a2-4d02-81d5-b325a5da4148" providerId="ADAL" clId="{262B401F-2E98-4793-B8B9-75D1BD2D5550}" dt="2024-11-16T11:25:02.728" v="1843" actId="14826"/>
          <ac:picMkLst>
            <pc:docMk/>
            <pc:sldMk cId="2381650886" sldId="280"/>
            <ac:picMk id="4" creationId="{9E361C33-A491-E3B0-D4CF-3DBA17C7D51A}"/>
          </ac:picMkLst>
        </pc:picChg>
      </pc:sldChg>
      <pc:sldChg chg="modSp add mod modTransition">
        <pc:chgData name="a45057 Phạm Phương Anh" userId="63919491-88a2-4d02-81d5-b325a5da4148" providerId="ADAL" clId="{262B401F-2E98-4793-B8B9-75D1BD2D5550}" dt="2024-11-17T03:31:44.132" v="2802"/>
        <pc:sldMkLst>
          <pc:docMk/>
          <pc:sldMk cId="1408015903" sldId="281"/>
        </pc:sldMkLst>
        <pc:spChg chg="mod">
          <ac:chgData name="a45057 Phạm Phương Anh" userId="63919491-88a2-4d02-81d5-b325a5da4148" providerId="ADAL" clId="{262B401F-2E98-4793-B8B9-75D1BD2D5550}" dt="2024-11-16T11:28:49.438" v="2474" actId="20577"/>
          <ac:spMkLst>
            <pc:docMk/>
            <pc:sldMk cId="1408015903" sldId="281"/>
            <ac:spMk id="2" creationId="{99420CBA-B6BC-BA36-5C44-195516777397}"/>
          </ac:spMkLst>
        </pc:spChg>
      </pc:sldChg>
      <pc:sldChg chg="addSp delSp modSp add mod modTransition setBg">
        <pc:chgData name="a45057 Phạm Phương Anh" userId="63919491-88a2-4d02-81d5-b325a5da4148" providerId="ADAL" clId="{262B401F-2E98-4793-B8B9-75D1BD2D5550}" dt="2024-11-17T03:32:55.466" v="2817"/>
        <pc:sldMkLst>
          <pc:docMk/>
          <pc:sldMk cId="546780134" sldId="282"/>
        </pc:sldMkLst>
        <pc:spChg chg="del">
          <ac:chgData name="a45057 Phạm Phương Anh" userId="63919491-88a2-4d02-81d5-b325a5da4148" providerId="ADAL" clId="{262B401F-2E98-4793-B8B9-75D1BD2D5550}" dt="2024-11-16T11:36:47.456" v="2687" actId="478"/>
          <ac:spMkLst>
            <pc:docMk/>
            <pc:sldMk cId="546780134" sldId="282"/>
            <ac:spMk id="2" creationId="{F3133CC0-0825-7E90-2C2C-B2FB54F7A7E9}"/>
          </ac:spMkLst>
        </pc:spChg>
        <pc:spChg chg="del">
          <ac:chgData name="a45057 Phạm Phương Anh" userId="63919491-88a2-4d02-81d5-b325a5da4148" providerId="ADAL" clId="{262B401F-2E98-4793-B8B9-75D1BD2D5550}" dt="2024-11-16T11:36:47.456" v="2687" actId="478"/>
          <ac:spMkLst>
            <pc:docMk/>
            <pc:sldMk cId="546780134" sldId="282"/>
            <ac:spMk id="3" creationId="{6B6A6AD9-8748-3B58-F117-52E381803B57}"/>
          </ac:spMkLst>
        </pc:spChg>
        <pc:spChg chg="add del mod">
          <ac:chgData name="a45057 Phạm Phương Anh" userId="63919491-88a2-4d02-81d5-b325a5da4148" providerId="ADAL" clId="{262B401F-2E98-4793-B8B9-75D1BD2D5550}" dt="2024-11-16T11:36:50.359" v="2689" actId="478"/>
          <ac:spMkLst>
            <pc:docMk/>
            <pc:sldMk cId="546780134" sldId="282"/>
            <ac:spMk id="5" creationId="{9F121AD0-9468-E902-E181-16C7E4046726}"/>
          </ac:spMkLst>
        </pc:spChg>
        <pc:spChg chg="add mod">
          <ac:chgData name="a45057 Phạm Phương Anh" userId="63919491-88a2-4d02-81d5-b325a5da4148" providerId="ADAL" clId="{262B401F-2E98-4793-B8B9-75D1BD2D5550}" dt="2024-11-16T11:36:48.382" v="2688"/>
          <ac:spMkLst>
            <pc:docMk/>
            <pc:sldMk cId="546780134" sldId="282"/>
            <ac:spMk id="6" creationId="{1174B489-457A-845C-3AA5-F3A5C4987209}"/>
          </ac:spMkLst>
        </pc:spChg>
        <pc:spChg chg="add del mod">
          <ac:chgData name="a45057 Phạm Phương Anh" userId="63919491-88a2-4d02-81d5-b325a5da4148" providerId="ADAL" clId="{262B401F-2E98-4793-B8B9-75D1BD2D5550}" dt="2024-11-16T11:37:01.500" v="2720" actId="478"/>
          <ac:spMkLst>
            <pc:docMk/>
            <pc:sldMk cId="546780134" sldId="282"/>
            <ac:spMk id="7" creationId="{2C25DDC0-B158-A184-9059-65E38B5B8F03}"/>
          </ac:spMkLst>
        </pc:spChg>
      </pc:sldChg>
      <pc:sldChg chg="delSp modSp add del mod setBg">
        <pc:chgData name="a45057 Phạm Phương Anh" userId="63919491-88a2-4d02-81d5-b325a5da4148" providerId="ADAL" clId="{262B401F-2E98-4793-B8B9-75D1BD2D5550}" dt="2024-11-16T11:32:50.590" v="2548" actId="47"/>
        <pc:sldMkLst>
          <pc:docMk/>
          <pc:sldMk cId="1997662390" sldId="282"/>
        </pc:sldMkLst>
        <pc:spChg chg="del">
          <ac:chgData name="a45057 Phạm Phương Anh" userId="63919491-88a2-4d02-81d5-b325a5da4148" providerId="ADAL" clId="{262B401F-2E98-4793-B8B9-75D1BD2D5550}" dt="2024-11-16T11:29:30.701" v="2519" actId="478"/>
          <ac:spMkLst>
            <pc:docMk/>
            <pc:sldMk cId="1997662390" sldId="282"/>
            <ac:spMk id="11" creationId="{94378C6A-05D8-969E-5207-C228D486B8A6}"/>
          </ac:spMkLst>
        </pc:spChg>
        <pc:spChg chg="mod">
          <ac:chgData name="a45057 Phạm Phương Anh" userId="63919491-88a2-4d02-81d5-b325a5da4148" providerId="ADAL" clId="{262B401F-2E98-4793-B8B9-75D1BD2D5550}" dt="2024-11-16T11:30:22.918" v="2522" actId="1076"/>
          <ac:spMkLst>
            <pc:docMk/>
            <pc:sldMk cId="1997662390" sldId="282"/>
            <ac:spMk id="12" creationId="{C3AD7BE7-9DF4-3B96-D85C-AA4247356956}"/>
          </ac:spMkLst>
        </pc:spChg>
        <pc:spChg chg="del">
          <ac:chgData name="a45057 Phạm Phương Anh" userId="63919491-88a2-4d02-81d5-b325a5da4148" providerId="ADAL" clId="{262B401F-2E98-4793-B8B9-75D1BD2D5550}" dt="2024-11-16T11:29:32.144" v="2520" actId="478"/>
          <ac:spMkLst>
            <pc:docMk/>
            <pc:sldMk cId="1997662390" sldId="282"/>
            <ac:spMk id="14" creationId="{A4835643-3DB5-0761-C1A3-5A62D85912CD}"/>
          </ac:spMkLst>
        </pc:spChg>
        <pc:spChg chg="del">
          <ac:chgData name="a45057 Phạm Phương Anh" userId="63919491-88a2-4d02-81d5-b325a5da4148" providerId="ADAL" clId="{262B401F-2E98-4793-B8B9-75D1BD2D5550}" dt="2024-11-16T11:29:32.834" v="2521" actId="478"/>
          <ac:spMkLst>
            <pc:docMk/>
            <pc:sldMk cId="1997662390" sldId="282"/>
            <ac:spMk id="17" creationId="{39ACE5BD-17EA-2050-9CDF-F4122FF6BAB6}"/>
          </ac:spMkLst>
        </pc:spChg>
      </pc:sldChg>
      <pc:sldChg chg="addSp delSp modSp add mod modTransition setBg delAnim modAnim">
        <pc:chgData name="a45057 Phạm Phương Anh" userId="63919491-88a2-4d02-81d5-b325a5da4148" providerId="ADAL" clId="{262B401F-2E98-4793-B8B9-75D1BD2D5550}" dt="2024-11-17T06:19:48.849" v="4862"/>
        <pc:sldMkLst>
          <pc:docMk/>
          <pc:sldMk cId="4098174535" sldId="283"/>
        </pc:sldMkLst>
        <pc:spChg chg="mod">
          <ac:chgData name="a45057 Phạm Phương Anh" userId="63919491-88a2-4d02-81d5-b325a5da4148" providerId="ADAL" clId="{262B401F-2E98-4793-B8B9-75D1BD2D5550}" dt="2024-11-17T05:59:31.446" v="2882" actId="20577"/>
          <ac:spMkLst>
            <pc:docMk/>
            <pc:sldMk cId="4098174535" sldId="283"/>
            <ac:spMk id="2" creationId="{C657E567-7C7B-B213-D855-CF211E8BA752}"/>
          </ac:spMkLst>
        </pc:spChg>
        <pc:spChg chg="del">
          <ac:chgData name="a45057 Phạm Phương Anh" userId="63919491-88a2-4d02-81d5-b325a5da4148" providerId="ADAL" clId="{262B401F-2E98-4793-B8B9-75D1BD2D5550}" dt="2024-11-17T06:03:17.087" v="2942" actId="478"/>
          <ac:spMkLst>
            <pc:docMk/>
            <pc:sldMk cId="4098174535" sldId="283"/>
            <ac:spMk id="5" creationId="{A480507E-6423-EC6B-BE2D-D29119B3A946}"/>
          </ac:spMkLst>
        </pc:spChg>
        <pc:spChg chg="mod">
          <ac:chgData name="a45057 Phạm Phương Anh" userId="63919491-88a2-4d02-81d5-b325a5da4148" providerId="ADAL" clId="{262B401F-2E98-4793-B8B9-75D1BD2D5550}" dt="2024-11-17T06:02:00.374" v="2904" actId="20577"/>
          <ac:spMkLst>
            <pc:docMk/>
            <pc:sldMk cId="4098174535" sldId="283"/>
            <ac:spMk id="6" creationId="{D0326DC6-4B16-BC0A-D08A-CB6A49E7E197}"/>
          </ac:spMkLst>
        </pc:spChg>
        <pc:spChg chg="mod">
          <ac:chgData name="a45057 Phạm Phương Anh" userId="63919491-88a2-4d02-81d5-b325a5da4148" providerId="ADAL" clId="{262B401F-2E98-4793-B8B9-75D1BD2D5550}" dt="2024-11-17T06:02:09.702" v="2908" actId="20577"/>
          <ac:spMkLst>
            <pc:docMk/>
            <pc:sldMk cId="4098174535" sldId="283"/>
            <ac:spMk id="7" creationId="{7FB277C6-6D90-2600-C5B2-5687B34ABDAE}"/>
          </ac:spMkLst>
        </pc:spChg>
        <pc:spChg chg="mod">
          <ac:chgData name="a45057 Phạm Phương Anh" userId="63919491-88a2-4d02-81d5-b325a5da4148" providerId="ADAL" clId="{262B401F-2E98-4793-B8B9-75D1BD2D5550}" dt="2024-11-17T06:03:47.361" v="2944" actId="1076"/>
          <ac:spMkLst>
            <pc:docMk/>
            <pc:sldMk cId="4098174535" sldId="283"/>
            <ac:spMk id="9" creationId="{5FC31A1F-9EFF-4764-D177-F6044E87DF8B}"/>
          </ac:spMkLst>
        </pc:spChg>
        <pc:spChg chg="mod">
          <ac:chgData name="a45057 Phạm Phương Anh" userId="63919491-88a2-4d02-81d5-b325a5da4148" providerId="ADAL" clId="{262B401F-2E98-4793-B8B9-75D1BD2D5550}" dt="2024-11-17T06:18:47.590" v="4757" actId="20577"/>
          <ac:spMkLst>
            <pc:docMk/>
            <pc:sldMk cId="4098174535" sldId="283"/>
            <ac:spMk id="10" creationId="{C7BC0426-7A5A-BDD2-1110-4FC429E687BB}"/>
          </ac:spMkLst>
        </pc:spChg>
        <pc:spChg chg="mod">
          <ac:chgData name="a45057 Phạm Phương Anh" userId="63919491-88a2-4d02-81d5-b325a5da4148" providerId="ADAL" clId="{262B401F-2E98-4793-B8B9-75D1BD2D5550}" dt="2024-11-17T06:03:47.361" v="2944" actId="1076"/>
          <ac:spMkLst>
            <pc:docMk/>
            <pc:sldMk cId="4098174535" sldId="283"/>
            <ac:spMk id="11" creationId="{11270F8D-8785-310A-31C7-81B15094101F}"/>
          </ac:spMkLst>
        </pc:spChg>
        <pc:spChg chg="mod">
          <ac:chgData name="a45057 Phạm Phương Anh" userId="63919491-88a2-4d02-81d5-b325a5da4148" providerId="ADAL" clId="{262B401F-2E98-4793-B8B9-75D1BD2D5550}" dt="2024-11-17T06:18:53.944" v="4758" actId="1076"/>
          <ac:spMkLst>
            <pc:docMk/>
            <pc:sldMk cId="4098174535" sldId="283"/>
            <ac:spMk id="12" creationId="{24BA2152-2B23-5559-2F73-E3A45A7581DB}"/>
          </ac:spMkLst>
        </pc:spChg>
        <pc:spChg chg="mod">
          <ac:chgData name="a45057 Phạm Phương Anh" userId="63919491-88a2-4d02-81d5-b325a5da4148" providerId="ADAL" clId="{262B401F-2E98-4793-B8B9-75D1BD2D5550}" dt="2024-11-17T06:18:53.944" v="4758" actId="1076"/>
          <ac:spMkLst>
            <pc:docMk/>
            <pc:sldMk cId="4098174535" sldId="283"/>
            <ac:spMk id="13" creationId="{75BCACFC-89DA-8DA3-6C4B-19FCDBC59C19}"/>
          </ac:spMkLst>
        </pc:spChg>
        <pc:spChg chg="mod">
          <ac:chgData name="a45057 Phạm Phương Anh" userId="63919491-88a2-4d02-81d5-b325a5da4148" providerId="ADAL" clId="{262B401F-2E98-4793-B8B9-75D1BD2D5550}" dt="2024-11-17T06:18:53.944" v="4758" actId="1076"/>
          <ac:spMkLst>
            <pc:docMk/>
            <pc:sldMk cId="4098174535" sldId="283"/>
            <ac:spMk id="14" creationId="{C87A9EC3-A81B-AA20-F13B-C7E363D68A3A}"/>
          </ac:spMkLst>
        </pc:spChg>
        <pc:spChg chg="add mod">
          <ac:chgData name="a45057 Phạm Phương Anh" userId="63919491-88a2-4d02-81d5-b325a5da4148" providerId="ADAL" clId="{262B401F-2E98-4793-B8B9-75D1BD2D5550}" dt="2024-11-17T06:18:58.010" v="4759" actId="1076"/>
          <ac:spMkLst>
            <pc:docMk/>
            <pc:sldMk cId="4098174535" sldId="283"/>
            <ac:spMk id="16" creationId="{C8B1FD0D-7710-55CC-67E4-BCDB747A078B}"/>
          </ac:spMkLst>
        </pc:spChg>
        <pc:spChg chg="add mod">
          <ac:chgData name="a45057 Phạm Phương Anh" userId="63919491-88a2-4d02-81d5-b325a5da4148" providerId="ADAL" clId="{262B401F-2E98-4793-B8B9-75D1BD2D5550}" dt="2024-11-17T06:18:58.010" v="4759" actId="1076"/>
          <ac:spMkLst>
            <pc:docMk/>
            <pc:sldMk cId="4098174535" sldId="283"/>
            <ac:spMk id="17" creationId="{08540682-7473-9E0E-0556-505DADDC5B08}"/>
          </ac:spMkLst>
        </pc:spChg>
        <pc:spChg chg="add mod">
          <ac:chgData name="a45057 Phạm Phương Anh" userId="63919491-88a2-4d02-81d5-b325a5da4148" providerId="ADAL" clId="{262B401F-2E98-4793-B8B9-75D1BD2D5550}" dt="2024-11-17T06:18:58.010" v="4759" actId="1076"/>
          <ac:spMkLst>
            <pc:docMk/>
            <pc:sldMk cId="4098174535" sldId="283"/>
            <ac:spMk id="18" creationId="{CFEF3EF3-2CAF-FFFC-BAFB-C0BD10ED3302}"/>
          </ac:spMkLst>
        </pc:spChg>
        <pc:spChg chg="add mod">
          <ac:chgData name="a45057 Phạm Phương Anh" userId="63919491-88a2-4d02-81d5-b325a5da4148" providerId="ADAL" clId="{262B401F-2E98-4793-B8B9-75D1BD2D5550}" dt="2024-11-17T06:19:08.905" v="4778" actId="20577"/>
          <ac:spMkLst>
            <pc:docMk/>
            <pc:sldMk cId="4098174535" sldId="283"/>
            <ac:spMk id="20" creationId="{C6956C42-8714-656D-7C5D-FD42304EF316}"/>
          </ac:spMkLst>
        </pc:spChg>
        <pc:spChg chg="add mod">
          <ac:chgData name="a45057 Phạm Phương Anh" userId="63919491-88a2-4d02-81d5-b325a5da4148" providerId="ADAL" clId="{262B401F-2E98-4793-B8B9-75D1BD2D5550}" dt="2024-11-17T06:19:27.951" v="4861" actId="5793"/>
          <ac:spMkLst>
            <pc:docMk/>
            <pc:sldMk cId="4098174535" sldId="283"/>
            <ac:spMk id="21" creationId="{56D13FD3-74F4-C1E8-435F-51AB5AA2E63F}"/>
          </ac:spMkLst>
        </pc:spChg>
        <pc:spChg chg="add mod">
          <ac:chgData name="a45057 Phạm Phương Anh" userId="63919491-88a2-4d02-81d5-b325a5da4148" providerId="ADAL" clId="{262B401F-2E98-4793-B8B9-75D1BD2D5550}" dt="2024-11-17T06:19:05.152" v="4760" actId="571"/>
          <ac:spMkLst>
            <pc:docMk/>
            <pc:sldMk cId="4098174535" sldId="283"/>
            <ac:spMk id="22" creationId="{CDD469C8-3317-79FE-995B-D925CFE7E1B5}"/>
          </ac:spMkLst>
        </pc:spChg>
        <pc:picChg chg="add mod">
          <ac:chgData name="a45057 Phạm Phương Anh" userId="63919491-88a2-4d02-81d5-b325a5da4148" providerId="ADAL" clId="{262B401F-2E98-4793-B8B9-75D1BD2D5550}" dt="2024-11-17T05:59:44.623" v="2887" actId="14100"/>
          <ac:picMkLst>
            <pc:docMk/>
            <pc:sldMk cId="4098174535" sldId="283"/>
            <ac:picMk id="15" creationId="{295E8EE3-A64B-964B-B45D-1566E1B56411}"/>
          </ac:picMkLst>
        </pc:picChg>
        <pc:picChg chg="add mod">
          <ac:chgData name="a45057 Phạm Phương Anh" userId="63919491-88a2-4d02-81d5-b325a5da4148" providerId="ADAL" clId="{262B401F-2E98-4793-B8B9-75D1BD2D5550}" dt="2024-11-17T06:05:18.942" v="3034" actId="1076"/>
          <ac:picMkLst>
            <pc:docMk/>
            <pc:sldMk cId="4098174535" sldId="283"/>
            <ac:picMk id="19" creationId="{03811F3A-D937-FD93-1382-5B78B447D8EF}"/>
          </ac:picMkLst>
        </pc:picChg>
      </pc:sldChg>
      <pc:sldChg chg="add del">
        <pc:chgData name="a45057 Phạm Phương Anh" userId="63919491-88a2-4d02-81d5-b325a5da4148" providerId="ADAL" clId="{262B401F-2E98-4793-B8B9-75D1BD2D5550}" dt="2024-11-17T06:06:02.080" v="3038" actId="47"/>
        <pc:sldMkLst>
          <pc:docMk/>
          <pc:sldMk cId="1424912094" sldId="284"/>
        </pc:sldMkLst>
      </pc:sldChg>
      <pc:sldChg chg="modSp add mod modAnim">
        <pc:chgData name="a45057 Phạm Phương Anh" userId="63919491-88a2-4d02-81d5-b325a5da4148" providerId="ADAL" clId="{262B401F-2E98-4793-B8B9-75D1BD2D5550}" dt="2024-11-17T06:11:32.035" v="3616" actId="20577"/>
        <pc:sldMkLst>
          <pc:docMk/>
          <pc:sldMk cId="1922643049" sldId="284"/>
        </pc:sldMkLst>
        <pc:spChg chg="mod">
          <ac:chgData name="a45057 Phạm Phương Anh" userId="63919491-88a2-4d02-81d5-b325a5da4148" providerId="ADAL" clId="{262B401F-2E98-4793-B8B9-75D1BD2D5550}" dt="2024-11-17T06:06:29.803" v="3080" actId="20577"/>
          <ac:spMkLst>
            <pc:docMk/>
            <pc:sldMk cId="1922643049" sldId="284"/>
            <ac:spMk id="6" creationId="{B5B528E4-2D49-4405-5D55-53A82804A353}"/>
          </ac:spMkLst>
        </pc:spChg>
        <pc:spChg chg="mod">
          <ac:chgData name="a45057 Phạm Phương Anh" userId="63919491-88a2-4d02-81d5-b325a5da4148" providerId="ADAL" clId="{262B401F-2E98-4793-B8B9-75D1BD2D5550}" dt="2024-11-17T06:07:57.189" v="3273" actId="20577"/>
          <ac:spMkLst>
            <pc:docMk/>
            <pc:sldMk cId="1922643049" sldId="284"/>
            <ac:spMk id="7" creationId="{0AA99F62-2072-8B95-8A79-27E507A50943}"/>
          </ac:spMkLst>
        </pc:spChg>
        <pc:spChg chg="mod">
          <ac:chgData name="a45057 Phạm Phương Anh" userId="63919491-88a2-4d02-81d5-b325a5da4148" providerId="ADAL" clId="{262B401F-2E98-4793-B8B9-75D1BD2D5550}" dt="2024-11-17T06:08:11.300" v="3277" actId="20577"/>
          <ac:spMkLst>
            <pc:docMk/>
            <pc:sldMk cId="1922643049" sldId="284"/>
            <ac:spMk id="9" creationId="{A51C8A4F-CBD2-673C-5E24-9FB95C741AC2}"/>
          </ac:spMkLst>
        </pc:spChg>
        <pc:spChg chg="mod">
          <ac:chgData name="a45057 Phạm Phương Anh" userId="63919491-88a2-4d02-81d5-b325a5da4148" providerId="ADAL" clId="{262B401F-2E98-4793-B8B9-75D1BD2D5550}" dt="2024-11-17T06:08:23.404" v="3279" actId="20577"/>
          <ac:spMkLst>
            <pc:docMk/>
            <pc:sldMk cId="1922643049" sldId="284"/>
            <ac:spMk id="10" creationId="{FB2266AA-C0CE-2D6A-9CB9-80B449B06D7F}"/>
          </ac:spMkLst>
        </pc:spChg>
        <pc:spChg chg="mod">
          <ac:chgData name="a45057 Phạm Phương Anh" userId="63919491-88a2-4d02-81d5-b325a5da4148" providerId="ADAL" clId="{262B401F-2E98-4793-B8B9-75D1BD2D5550}" dt="2024-11-17T06:08:53.149" v="3282" actId="20577"/>
          <ac:spMkLst>
            <pc:docMk/>
            <pc:sldMk cId="1922643049" sldId="284"/>
            <ac:spMk id="12" creationId="{FA2AD91D-9173-450A-13CB-36E27E71A8A8}"/>
          </ac:spMkLst>
        </pc:spChg>
        <pc:spChg chg="mod">
          <ac:chgData name="a45057 Phạm Phương Anh" userId="63919491-88a2-4d02-81d5-b325a5da4148" providerId="ADAL" clId="{262B401F-2E98-4793-B8B9-75D1BD2D5550}" dt="2024-11-17T06:09:23.210" v="3284" actId="20577"/>
          <ac:spMkLst>
            <pc:docMk/>
            <pc:sldMk cId="1922643049" sldId="284"/>
            <ac:spMk id="13" creationId="{D1877BBB-0449-22F5-72AF-69D90EF8B83F}"/>
          </ac:spMkLst>
        </pc:spChg>
        <pc:spChg chg="mod">
          <ac:chgData name="a45057 Phạm Phương Anh" userId="63919491-88a2-4d02-81d5-b325a5da4148" providerId="ADAL" clId="{262B401F-2E98-4793-B8B9-75D1BD2D5550}" dt="2024-11-17T06:08:32.607" v="3280" actId="1076"/>
          <ac:spMkLst>
            <pc:docMk/>
            <pc:sldMk cId="1922643049" sldId="284"/>
            <ac:spMk id="14" creationId="{67B7BEE2-E92C-06B8-141A-1ACCE6F80552}"/>
          </ac:spMkLst>
        </pc:spChg>
        <pc:spChg chg="mod">
          <ac:chgData name="a45057 Phạm Phương Anh" userId="63919491-88a2-4d02-81d5-b325a5da4148" providerId="ADAL" clId="{262B401F-2E98-4793-B8B9-75D1BD2D5550}" dt="2024-11-17T06:09:44.094" v="3307" actId="20577"/>
          <ac:spMkLst>
            <pc:docMk/>
            <pc:sldMk cId="1922643049" sldId="284"/>
            <ac:spMk id="16" creationId="{D6FDAE28-1C67-9960-6D43-BF8539A1FEE2}"/>
          </ac:spMkLst>
        </pc:spChg>
        <pc:spChg chg="mod">
          <ac:chgData name="a45057 Phạm Phương Anh" userId="63919491-88a2-4d02-81d5-b325a5da4148" providerId="ADAL" clId="{262B401F-2E98-4793-B8B9-75D1BD2D5550}" dt="2024-11-17T06:11:32.035" v="3616" actId="20577"/>
          <ac:spMkLst>
            <pc:docMk/>
            <pc:sldMk cId="1922643049" sldId="284"/>
            <ac:spMk id="17" creationId="{6A3BAD01-07DC-6B7D-3AEE-2A87FC13080B}"/>
          </ac:spMkLst>
        </pc:spChg>
        <pc:spChg chg="mod">
          <ac:chgData name="a45057 Phạm Phương Anh" userId="63919491-88a2-4d02-81d5-b325a5da4148" providerId="ADAL" clId="{262B401F-2E98-4793-B8B9-75D1BD2D5550}" dt="2024-11-17T06:09:38.586" v="3285" actId="1076"/>
          <ac:spMkLst>
            <pc:docMk/>
            <pc:sldMk cId="1922643049" sldId="284"/>
            <ac:spMk id="18" creationId="{4874B01D-FAA1-F482-A425-A17CC0AAF94E}"/>
          </ac:spMkLst>
        </pc:spChg>
      </pc:sldChg>
      <pc:sldChg chg="addSp modSp add mod modAnim">
        <pc:chgData name="a45057 Phạm Phương Anh" userId="63919491-88a2-4d02-81d5-b325a5da4148" providerId="ADAL" clId="{262B401F-2E98-4793-B8B9-75D1BD2D5550}" dt="2024-11-17T06:17:22.484" v="4559" actId="20577"/>
        <pc:sldMkLst>
          <pc:docMk/>
          <pc:sldMk cId="377897504" sldId="285"/>
        </pc:sldMkLst>
        <pc:spChg chg="add mod">
          <ac:chgData name="a45057 Phạm Phương Anh" userId="63919491-88a2-4d02-81d5-b325a5da4148" providerId="ADAL" clId="{262B401F-2E98-4793-B8B9-75D1BD2D5550}" dt="2024-11-17T06:16:54.400" v="4384" actId="20577"/>
          <ac:spMkLst>
            <pc:docMk/>
            <pc:sldMk cId="377897504" sldId="285"/>
            <ac:spMk id="5" creationId="{A1CFF8C7-DCAF-6B3F-83BF-1CF5C5AF06C7}"/>
          </ac:spMkLst>
        </pc:spChg>
        <pc:spChg chg="mod">
          <ac:chgData name="a45057 Phạm Phương Anh" userId="63919491-88a2-4d02-81d5-b325a5da4148" providerId="ADAL" clId="{262B401F-2E98-4793-B8B9-75D1BD2D5550}" dt="2024-11-17T06:12:01.074" v="3643" actId="20577"/>
          <ac:spMkLst>
            <pc:docMk/>
            <pc:sldMk cId="377897504" sldId="285"/>
            <ac:spMk id="6" creationId="{70D4C59D-3547-EE2C-5C2B-8F1B696B49B1}"/>
          </ac:spMkLst>
        </pc:spChg>
        <pc:spChg chg="mod">
          <ac:chgData name="a45057 Phạm Phương Anh" userId="63919491-88a2-4d02-81d5-b325a5da4148" providerId="ADAL" clId="{262B401F-2E98-4793-B8B9-75D1BD2D5550}" dt="2024-11-17T06:12:26.067" v="3829" actId="20577"/>
          <ac:spMkLst>
            <pc:docMk/>
            <pc:sldMk cId="377897504" sldId="285"/>
            <ac:spMk id="7" creationId="{42F47DA7-A8AA-4569-1E6F-24B1C47196D2}"/>
          </ac:spMkLst>
        </pc:spChg>
        <pc:spChg chg="mod">
          <ac:chgData name="a45057 Phạm Phương Anh" userId="63919491-88a2-4d02-81d5-b325a5da4148" providerId="ADAL" clId="{262B401F-2E98-4793-B8B9-75D1BD2D5550}" dt="2024-11-17T06:13:50.177" v="3906" actId="20577"/>
          <ac:spMkLst>
            <pc:docMk/>
            <pc:sldMk cId="377897504" sldId="285"/>
            <ac:spMk id="9" creationId="{06B6E606-6CDF-0EFF-234A-9979363FBB9E}"/>
          </ac:spMkLst>
        </pc:spChg>
        <pc:spChg chg="mod">
          <ac:chgData name="a45057 Phạm Phương Anh" userId="63919491-88a2-4d02-81d5-b325a5da4148" providerId="ADAL" clId="{262B401F-2E98-4793-B8B9-75D1BD2D5550}" dt="2024-11-17T06:14:20.644" v="4114" actId="20577"/>
          <ac:spMkLst>
            <pc:docMk/>
            <pc:sldMk cId="377897504" sldId="285"/>
            <ac:spMk id="10" creationId="{87009E97-1D5C-B357-3DBA-2AC51EB67AC4}"/>
          </ac:spMkLst>
        </pc:spChg>
        <pc:spChg chg="mod">
          <ac:chgData name="a45057 Phạm Phương Anh" userId="63919491-88a2-4d02-81d5-b325a5da4148" providerId="ADAL" clId="{262B401F-2E98-4793-B8B9-75D1BD2D5550}" dt="2024-11-17T06:15:01.486" v="4296" actId="1076"/>
          <ac:spMkLst>
            <pc:docMk/>
            <pc:sldMk cId="377897504" sldId="285"/>
            <ac:spMk id="12" creationId="{870087B7-C98C-B8D3-23B5-E989F95E8666}"/>
          </ac:spMkLst>
        </pc:spChg>
        <pc:spChg chg="mod">
          <ac:chgData name="a45057 Phạm Phương Anh" userId="63919491-88a2-4d02-81d5-b325a5da4148" providerId="ADAL" clId="{262B401F-2E98-4793-B8B9-75D1BD2D5550}" dt="2024-11-17T06:17:08.472" v="4440" actId="20577"/>
          <ac:spMkLst>
            <pc:docMk/>
            <pc:sldMk cId="377897504" sldId="285"/>
            <ac:spMk id="13" creationId="{C27DBCE9-03EF-41F9-C982-D19CDF09A6F4}"/>
          </ac:spMkLst>
        </pc:spChg>
        <pc:spChg chg="mod">
          <ac:chgData name="a45057 Phạm Phương Anh" userId="63919491-88a2-4d02-81d5-b325a5da4148" providerId="ADAL" clId="{262B401F-2E98-4793-B8B9-75D1BD2D5550}" dt="2024-11-17T06:15:01.486" v="4296" actId="1076"/>
          <ac:spMkLst>
            <pc:docMk/>
            <pc:sldMk cId="377897504" sldId="285"/>
            <ac:spMk id="14" creationId="{928C8807-98D2-B1D9-5D2A-AD9B168AB0D1}"/>
          </ac:spMkLst>
        </pc:spChg>
        <pc:spChg chg="add mod">
          <ac:chgData name="a45057 Phạm Phương Anh" userId="63919491-88a2-4d02-81d5-b325a5da4148" providerId="ADAL" clId="{262B401F-2E98-4793-B8B9-75D1BD2D5550}" dt="2024-11-17T06:17:22.484" v="4559" actId="20577"/>
          <ac:spMkLst>
            <pc:docMk/>
            <pc:sldMk cId="377897504" sldId="285"/>
            <ac:spMk id="15" creationId="{C6B38361-2ADC-79BA-9E76-9284A70913A9}"/>
          </ac:spMkLst>
        </pc:spChg>
        <pc:spChg chg="mod">
          <ac:chgData name="a45057 Phạm Phương Anh" userId="63919491-88a2-4d02-81d5-b325a5da4148" providerId="ADAL" clId="{262B401F-2E98-4793-B8B9-75D1BD2D5550}" dt="2024-11-17T06:15:13.033" v="4321" actId="20577"/>
          <ac:spMkLst>
            <pc:docMk/>
            <pc:sldMk cId="377897504" sldId="285"/>
            <ac:spMk id="16" creationId="{5BD6996C-9CCA-B551-F40B-C93952AF012B}"/>
          </ac:spMkLst>
        </pc:spChg>
        <pc:spChg chg="mod">
          <ac:chgData name="a45057 Phạm Phương Anh" userId="63919491-88a2-4d02-81d5-b325a5da4148" providerId="ADAL" clId="{262B401F-2E98-4793-B8B9-75D1BD2D5550}" dt="2024-11-17T06:17:01.123" v="4404" actId="20577"/>
          <ac:spMkLst>
            <pc:docMk/>
            <pc:sldMk cId="377897504" sldId="285"/>
            <ac:spMk id="17" creationId="{0B55CE8A-8E13-5EE1-EDBC-783D23473D82}"/>
          </ac:spMkLst>
        </pc:spChg>
        <pc:spChg chg="mod">
          <ac:chgData name="a45057 Phạm Phương Anh" userId="63919491-88a2-4d02-81d5-b325a5da4148" providerId="ADAL" clId="{262B401F-2E98-4793-B8B9-75D1BD2D5550}" dt="2024-11-17T06:15:07.731" v="4297" actId="1076"/>
          <ac:spMkLst>
            <pc:docMk/>
            <pc:sldMk cId="377897504" sldId="285"/>
            <ac:spMk id="18" creationId="{B87088C9-EB58-A180-D302-F77DAD0E057A}"/>
          </ac:spMkLst>
        </pc:spChg>
        <pc:spChg chg="add mod">
          <ac:chgData name="a45057 Phạm Phương Anh" userId="63919491-88a2-4d02-81d5-b325a5da4148" providerId="ADAL" clId="{262B401F-2E98-4793-B8B9-75D1BD2D5550}" dt="2024-11-17T06:16:42.006" v="4353" actId="1035"/>
          <ac:spMkLst>
            <pc:docMk/>
            <pc:sldMk cId="377897504" sldId="285"/>
            <ac:spMk id="20" creationId="{6E6FFC84-2212-BBF0-B550-0408BE2C4613}"/>
          </ac:spMkLst>
        </pc:spChg>
      </pc:sldChg>
      <pc:sldChg chg="add del">
        <pc:chgData name="a45057 Phạm Phương Anh" userId="63919491-88a2-4d02-81d5-b325a5da4148" providerId="ADAL" clId="{262B401F-2E98-4793-B8B9-75D1BD2D5550}" dt="2024-11-17T06:18:13.931" v="4560" actId="47"/>
        <pc:sldMkLst>
          <pc:docMk/>
          <pc:sldMk cId="1954402152" sldId="286"/>
        </pc:sldMkLst>
      </pc:sldChg>
      <pc:sldChg chg="addSp delSp modSp add mod ord modTransition setBg delAnim">
        <pc:chgData name="a45057 Phạm Phương Anh" userId="63919491-88a2-4d02-81d5-b325a5da4148" providerId="ADAL" clId="{262B401F-2E98-4793-B8B9-75D1BD2D5550}" dt="2024-11-17T06:25:22.490" v="5009" actId="6549"/>
        <pc:sldMkLst>
          <pc:docMk/>
          <pc:sldMk cId="3150774767" sldId="286"/>
        </pc:sldMkLst>
        <pc:spChg chg="mod">
          <ac:chgData name="a45057 Phạm Phương Anh" userId="63919491-88a2-4d02-81d5-b325a5da4148" providerId="ADAL" clId="{262B401F-2E98-4793-B8B9-75D1BD2D5550}" dt="2024-11-17T06:21:36.337" v="4985" actId="20577"/>
          <ac:spMkLst>
            <pc:docMk/>
            <pc:sldMk cId="3150774767" sldId="286"/>
            <ac:spMk id="2" creationId="{346EBE27-5C81-33DE-C515-12EEB4886F06}"/>
          </ac:spMkLst>
        </pc:spChg>
        <pc:spChg chg="del mod">
          <ac:chgData name="a45057 Phạm Phương Anh" userId="63919491-88a2-4d02-81d5-b325a5da4148" providerId="ADAL" clId="{262B401F-2E98-4793-B8B9-75D1BD2D5550}" dt="2024-11-17T06:24:30.269" v="4996" actId="478"/>
          <ac:spMkLst>
            <pc:docMk/>
            <pc:sldMk cId="3150774767" sldId="286"/>
            <ac:spMk id="5" creationId="{B35FA83C-CAF5-0610-5C3B-93007D98D217}"/>
          </ac:spMkLst>
        </pc:spChg>
        <pc:spChg chg="del">
          <ac:chgData name="a45057 Phạm Phương Anh" userId="63919491-88a2-4d02-81d5-b325a5da4148" providerId="ADAL" clId="{262B401F-2E98-4793-B8B9-75D1BD2D5550}" dt="2024-11-17T06:22:51.003" v="4986" actId="478"/>
          <ac:spMkLst>
            <pc:docMk/>
            <pc:sldMk cId="3150774767" sldId="286"/>
            <ac:spMk id="6" creationId="{9A60F36B-FCD1-E92D-FF22-5D1E6A4F4CBE}"/>
          </ac:spMkLst>
        </pc:spChg>
        <pc:spChg chg="mod">
          <ac:chgData name="a45057 Phạm Phương Anh" userId="63919491-88a2-4d02-81d5-b325a5da4148" providerId="ADAL" clId="{262B401F-2E98-4793-B8B9-75D1BD2D5550}" dt="2024-11-17T06:23:22.857" v="4992" actId="1076"/>
          <ac:spMkLst>
            <pc:docMk/>
            <pc:sldMk cId="3150774767" sldId="286"/>
            <ac:spMk id="7" creationId="{7F0EACB6-207A-2DFD-0C4B-734B5A36171E}"/>
          </ac:spMkLst>
        </pc:spChg>
        <pc:spChg chg="del">
          <ac:chgData name="a45057 Phạm Phương Anh" userId="63919491-88a2-4d02-81d5-b325a5da4148" providerId="ADAL" clId="{262B401F-2E98-4793-B8B9-75D1BD2D5550}" dt="2024-11-17T06:23:08.617" v="4988" actId="478"/>
          <ac:spMkLst>
            <pc:docMk/>
            <pc:sldMk cId="3150774767" sldId="286"/>
            <ac:spMk id="9" creationId="{67CC9CC1-98DC-7223-EFD7-6B4964ED703D}"/>
          </ac:spMkLst>
        </pc:spChg>
        <pc:spChg chg="mod">
          <ac:chgData name="a45057 Phạm Phương Anh" userId="63919491-88a2-4d02-81d5-b325a5da4148" providerId="ADAL" clId="{262B401F-2E98-4793-B8B9-75D1BD2D5550}" dt="2024-11-17T06:25:22.490" v="5009" actId="6549"/>
          <ac:spMkLst>
            <pc:docMk/>
            <pc:sldMk cId="3150774767" sldId="286"/>
            <ac:spMk id="10" creationId="{3F4C87F8-5067-9FE8-5ADD-B7C32A998744}"/>
          </ac:spMkLst>
        </pc:spChg>
        <pc:spChg chg="mod">
          <ac:chgData name="a45057 Phạm Phương Anh" userId="63919491-88a2-4d02-81d5-b325a5da4148" providerId="ADAL" clId="{262B401F-2E98-4793-B8B9-75D1BD2D5550}" dt="2024-11-17T06:23:28.216" v="4993" actId="1076"/>
          <ac:spMkLst>
            <pc:docMk/>
            <pc:sldMk cId="3150774767" sldId="286"/>
            <ac:spMk id="11" creationId="{5049DCD4-A3BE-509E-9EA6-D9F18DFBD42C}"/>
          </ac:spMkLst>
        </pc:spChg>
        <pc:spChg chg="del">
          <ac:chgData name="a45057 Phạm Phương Anh" userId="63919491-88a2-4d02-81d5-b325a5da4148" providerId="ADAL" clId="{262B401F-2E98-4793-B8B9-75D1BD2D5550}" dt="2024-11-17T06:23:12.640" v="4990" actId="478"/>
          <ac:spMkLst>
            <pc:docMk/>
            <pc:sldMk cId="3150774767" sldId="286"/>
            <ac:spMk id="12" creationId="{150181CE-9E8B-E375-CC24-C4156CA32C8F}"/>
          </ac:spMkLst>
        </pc:spChg>
        <pc:spChg chg="del">
          <ac:chgData name="a45057 Phạm Phương Anh" userId="63919491-88a2-4d02-81d5-b325a5da4148" providerId="ADAL" clId="{262B401F-2E98-4793-B8B9-75D1BD2D5550}" dt="2024-11-17T06:23:12.640" v="4990" actId="478"/>
          <ac:spMkLst>
            <pc:docMk/>
            <pc:sldMk cId="3150774767" sldId="286"/>
            <ac:spMk id="13" creationId="{F2D9C240-2F1B-1F59-A598-53F3A0721835}"/>
          </ac:spMkLst>
        </pc:spChg>
        <pc:spChg chg="del">
          <ac:chgData name="a45057 Phạm Phương Anh" userId="63919491-88a2-4d02-81d5-b325a5da4148" providerId="ADAL" clId="{262B401F-2E98-4793-B8B9-75D1BD2D5550}" dt="2024-11-17T06:23:12.640" v="4990" actId="478"/>
          <ac:spMkLst>
            <pc:docMk/>
            <pc:sldMk cId="3150774767" sldId="286"/>
            <ac:spMk id="14" creationId="{5DD50E52-B902-16E2-04F6-4B5A9E58707A}"/>
          </ac:spMkLst>
        </pc:spChg>
        <pc:picChg chg="add mod">
          <ac:chgData name="a45057 Phạm Phương Anh" userId="63919491-88a2-4d02-81d5-b325a5da4148" providerId="ADAL" clId="{262B401F-2E98-4793-B8B9-75D1BD2D5550}" dt="2024-11-17T06:25:00.324" v="5004" actId="1440"/>
          <ac:picMkLst>
            <pc:docMk/>
            <pc:sldMk cId="3150774767" sldId="286"/>
            <ac:picMk id="1026" creationId="{4CEB3A8F-E89A-D634-E859-63708E9FBFD8}"/>
          </ac:picMkLst>
        </pc:picChg>
      </pc:sldChg>
      <pc:sldChg chg="addSp delSp modSp add mod">
        <pc:chgData name="a45057 Phạm Phương Anh" userId="63919491-88a2-4d02-81d5-b325a5da4148" providerId="ADAL" clId="{262B401F-2E98-4793-B8B9-75D1BD2D5550}" dt="2024-11-17T08:03:18.596" v="5421" actId="20577"/>
        <pc:sldMkLst>
          <pc:docMk/>
          <pc:sldMk cId="2462402136" sldId="287"/>
        </pc:sldMkLst>
        <pc:spChg chg="mod">
          <ac:chgData name="a45057 Phạm Phương Anh" userId="63919491-88a2-4d02-81d5-b325a5da4148" providerId="ADAL" clId="{262B401F-2E98-4793-B8B9-75D1BD2D5550}" dt="2024-11-17T08:03:00.752" v="5351" actId="20577"/>
          <ac:spMkLst>
            <pc:docMk/>
            <pc:sldMk cId="2462402136" sldId="287"/>
            <ac:spMk id="2" creationId="{390CA736-8646-7252-76F1-BDEF0F9380B4}"/>
          </ac:spMkLst>
        </pc:spChg>
        <pc:spChg chg="mod">
          <ac:chgData name="a45057 Phạm Phương Anh" userId="63919491-88a2-4d02-81d5-b325a5da4148" providerId="ADAL" clId="{262B401F-2E98-4793-B8B9-75D1BD2D5550}" dt="2024-11-17T08:03:18.596" v="5421" actId="20577"/>
          <ac:spMkLst>
            <pc:docMk/>
            <pc:sldMk cId="2462402136" sldId="287"/>
            <ac:spMk id="3" creationId="{81EEDB32-63AD-267D-56C8-D0B3B8BA8912}"/>
          </ac:spMkLst>
        </pc:spChg>
        <pc:picChg chg="del">
          <ac:chgData name="a45057 Phạm Phương Anh" userId="63919491-88a2-4d02-81d5-b325a5da4148" providerId="ADAL" clId="{262B401F-2E98-4793-B8B9-75D1BD2D5550}" dt="2024-11-17T08:02:54.263" v="5308" actId="478"/>
          <ac:picMkLst>
            <pc:docMk/>
            <pc:sldMk cId="2462402136" sldId="287"/>
            <ac:picMk id="4" creationId="{5596A2B4-4202-8741-E84B-97E179962F2D}"/>
          </ac:picMkLst>
        </pc:picChg>
        <pc:picChg chg="add mod">
          <ac:chgData name="a45057 Phạm Phương Anh" userId="63919491-88a2-4d02-81d5-b325a5da4148" providerId="ADAL" clId="{262B401F-2E98-4793-B8B9-75D1BD2D5550}" dt="2024-11-17T08:03:08.452" v="5354" actId="1076"/>
          <ac:picMkLst>
            <pc:docMk/>
            <pc:sldMk cId="2462402136" sldId="287"/>
            <ac:picMk id="6" creationId="{FFE775E4-1121-E49A-07F5-D0272E22C0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AF0AE-7FF2-426B-961E-97C8B0CC29FB}" type="datetimeFigureOut">
              <a:rPr lang="en-US" smtClean="0"/>
              <a:t>11/17/2024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95A94-BB4B-4336-8144-1DEEBD4641C7}" type="slidenum">
              <a:rPr lang="en-US" smtClean="0"/>
              <a:t>‹#›</a:t>
            </a:fld>
            <a:endParaRPr lang="en-US"/>
          </a:p>
        </p:txBody>
      </p:sp>
    </p:spTree>
    <p:extLst>
      <p:ext uri="{BB962C8B-B14F-4D97-AF65-F5344CB8AC3E}">
        <p14:creationId xmlns:p14="http://schemas.microsoft.com/office/powerpoint/2010/main" val="35906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295A94-BB4B-4336-8144-1DEEBD4641C7}" type="slidenum">
              <a:rPr lang="en-US" smtClean="0"/>
              <a:t>2</a:t>
            </a:fld>
            <a:endParaRPr lang="en-US"/>
          </a:p>
        </p:txBody>
      </p:sp>
    </p:spTree>
    <p:extLst>
      <p:ext uri="{BB962C8B-B14F-4D97-AF65-F5344CB8AC3E}">
        <p14:creationId xmlns:p14="http://schemas.microsoft.com/office/powerpoint/2010/main" val="1351181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295A94-BB4B-4336-8144-1DEEBD4641C7}" type="slidenum">
              <a:rPr lang="en-US" smtClean="0"/>
              <a:t>11</a:t>
            </a:fld>
            <a:endParaRPr lang="en-US"/>
          </a:p>
        </p:txBody>
      </p:sp>
    </p:spTree>
    <p:extLst>
      <p:ext uri="{BB962C8B-B14F-4D97-AF65-F5344CB8AC3E}">
        <p14:creationId xmlns:p14="http://schemas.microsoft.com/office/powerpoint/2010/main" val="3798228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295A94-BB4B-4336-8144-1DEEBD4641C7}" type="slidenum">
              <a:rPr lang="en-US" smtClean="0"/>
              <a:t>16</a:t>
            </a:fld>
            <a:endParaRPr lang="en-US"/>
          </a:p>
        </p:txBody>
      </p:sp>
    </p:spTree>
    <p:extLst>
      <p:ext uri="{BB962C8B-B14F-4D97-AF65-F5344CB8AC3E}">
        <p14:creationId xmlns:p14="http://schemas.microsoft.com/office/powerpoint/2010/main" val="3510373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D295A94-BB4B-4336-8144-1DEEBD4641C7}" type="slidenum">
              <a:rPr lang="en-US" smtClean="0"/>
              <a:t>17</a:t>
            </a:fld>
            <a:endParaRPr lang="en-US"/>
          </a:p>
        </p:txBody>
      </p:sp>
    </p:spTree>
    <p:extLst>
      <p:ext uri="{BB962C8B-B14F-4D97-AF65-F5344CB8AC3E}">
        <p14:creationId xmlns:p14="http://schemas.microsoft.com/office/powerpoint/2010/main" val="341938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0000"/>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000000"/>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tretch>
            <a:fillRect/>
          </a:stretch>
        </p:blipFill>
        <p:spPr>
          <a:xfrm flipH="1">
            <a:off x="1714560" y="100580"/>
            <a:ext cx="8068657" cy="6158033"/>
          </a:xfrm>
          <a:prstGeom prst="rect">
            <a:avLst/>
          </a:prstGeom>
        </p:spPr>
      </p:pic>
      <p:sp>
        <p:nvSpPr>
          <p:cNvPr id="3" name="AutoShape 3"/>
          <p:cNvSpPr>
            <a:spLocks noGrp="1"/>
          </p:cNvSpPr>
          <p:nvPr>
            <p:ph type="ctrTitle"/>
          </p:nvPr>
        </p:nvSpPr>
        <p:spPr>
          <a:xfrm>
            <a:off x="6883512" y="2312478"/>
            <a:ext cx="4953664" cy="2387600"/>
          </a:xfrm>
        </p:spPr>
        <p:txBody>
          <a:bodyPr vert="horz" lIns="91440" tIns="45720" rIns="91440" bIns="45720" anchor="b">
            <a:normAutofit/>
          </a:bodyPr>
          <a:lstStyle/>
          <a:p>
            <a:pPr marL="0" algn="l">
              <a:lnSpc>
                <a:spcPct val="100000"/>
              </a:lnSpc>
              <a:spcBef>
                <a:spcPct val="0"/>
              </a:spcBef>
            </a:pPr>
            <a:r>
              <a:rPr lang="en-US" sz="3200" b="1" i="0" u="none" baseline="0">
                <a:solidFill>
                  <a:srgbClr val="FFFFFF"/>
                </a:solidFill>
                <a:latin typeface="Arial"/>
                <a:ea typeface="Arial"/>
              </a:rPr>
              <a:t>Click to edit Master title style </a:t>
            </a:r>
          </a:p>
        </p:txBody>
      </p:sp>
      <p:sp>
        <p:nvSpPr>
          <p:cNvPr id="4" name="AutoShape 4"/>
          <p:cNvSpPr>
            <a:spLocks noGrp="1"/>
          </p:cNvSpPr>
          <p:nvPr>
            <p:ph type="subTitle" idx="1"/>
          </p:nvPr>
        </p:nvSpPr>
        <p:spPr>
          <a:xfrm>
            <a:off x="6883513" y="4700078"/>
            <a:ext cx="2637244" cy="931862"/>
          </a:xfrm>
        </p:spPr>
        <p:txBody>
          <a:bodyPr vert="horz" lIns="91440" tIns="45720" rIns="91440" bIns="45720" anchor="t">
            <a:normAutofit/>
          </a:bodyPr>
          <a:lstStyle/>
          <a:p>
            <a:pPr marL="0" indent="0" algn="l">
              <a:lnSpc>
                <a:spcPct val="150000"/>
              </a:lnSpc>
              <a:spcBef>
                <a:spcPct val="0"/>
              </a:spcBef>
            </a:pPr>
            <a:r>
              <a:rPr lang="en-US" sz="800" b="0" i="0" u="none" baseline="0">
                <a:solidFill>
                  <a:srgbClr val="FFFFFF">
                    <a:alpha val="35000"/>
                  </a:srgbClr>
                </a:solidFill>
                <a:latin typeface="Arial"/>
                <a:ea typeface="Arial"/>
              </a:rPr>
              <a:t>Click to edit Master subtitle style</a:t>
            </a:r>
          </a:p>
        </p:txBody>
      </p:sp>
      <p:cxnSp>
        <p:nvCxnSpPr>
          <p:cNvPr id="5" name="Connector 5"/>
          <p:cNvCxnSpPr/>
          <p:nvPr/>
        </p:nvCxnSpPr>
        <p:spPr>
          <a:xfrm rot="5400000">
            <a:off x="11449050" y="677550"/>
            <a:ext cx="139700" cy="0"/>
          </a:xfrm>
          <a:prstGeom prst="line">
            <a:avLst/>
          </a:prstGeom>
          <a:ln w="6350" cap="flat" cmpd="sng">
            <a:solidFill>
              <a:srgbClr val="FFFFFF"/>
            </a:solidFill>
            <a:prstDash val="soli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000000"/>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rcRect t="39563" r="31792"/>
          <a:stretch>
            <a:fillRect/>
          </a:stretch>
        </p:blipFill>
        <p:spPr>
          <a:xfrm rot="852369" flipV="1">
            <a:off x="-313234" y="2135933"/>
            <a:ext cx="12720812" cy="6155833"/>
          </a:xfrm>
          <a:custGeom>
            <a:avLst/>
            <a:gdLst/>
            <a:ahLst/>
            <a:cxnLst/>
            <a:rect l="0" t="0" r="0" b="0"/>
            <a:pathLst>
              <a:path w="12720812" h="6155833">
                <a:moveTo>
                  <a:pt x="0" y="4684479"/>
                </a:moveTo>
                <a:lnTo>
                  <a:pt x="5812109" y="6155833"/>
                </a:lnTo>
                <a:lnTo>
                  <a:pt x="11919892" y="6155833"/>
                </a:lnTo>
                <a:lnTo>
                  <a:pt x="12720812" y="2992056"/>
                </a:lnTo>
                <a:lnTo>
                  <a:pt x="901656" y="0"/>
                </a:lnTo>
                <a:lnTo>
                  <a:pt x="0" y="3561700"/>
                </a:lnTo>
                <a:close/>
              </a:path>
            </a:pathLst>
          </a:custGeom>
        </p:spPr>
      </p:pic>
      <p:sp>
        <p:nvSpPr>
          <p:cNvPr id="3" name="AutoShape 3"/>
          <p:cNvSpPr>
            <a:spLocks noGrp="1"/>
          </p:cNvSpPr>
          <p:nvPr>
            <p:ph type="title"/>
          </p:nvPr>
        </p:nvSpPr>
        <p:spPr>
          <a:xfrm>
            <a:off x="5248340" y="2971385"/>
            <a:ext cx="5677105" cy="1133475"/>
          </a:xfrm>
        </p:spPr>
        <p:txBody>
          <a:bodyPr vert="horz" lIns="91440" tIns="45720" rIns="91440" bIns="45720" anchor="b">
            <a:normAutofit/>
          </a:bodyPr>
          <a:lstStyle/>
          <a:p>
            <a:pPr algn="l">
              <a:lnSpc>
                <a:spcPct val="90000"/>
              </a:lnSpc>
              <a:spcBef>
                <a:spcPct val="0"/>
              </a:spcBef>
            </a:pPr>
            <a:r>
              <a:rPr lang="en-US" sz="2800" b="1" i="0" u="none" baseline="0">
                <a:solidFill>
                  <a:srgbClr val="FFFFFF"/>
                </a:solidFill>
                <a:latin typeface="Arial"/>
                <a:ea typeface="Arial"/>
              </a:rPr>
              <a:t>Click to edit Master title style</a:t>
            </a:r>
          </a:p>
        </p:txBody>
      </p:sp>
      <p:sp>
        <p:nvSpPr>
          <p:cNvPr id="4" name="AutoShape 4"/>
          <p:cNvSpPr>
            <a:spLocks noGrp="1"/>
          </p:cNvSpPr>
          <p:nvPr>
            <p:ph type="body" idx="1"/>
          </p:nvPr>
        </p:nvSpPr>
        <p:spPr>
          <a:xfrm>
            <a:off x="5248340" y="4131845"/>
            <a:ext cx="5677105" cy="965763"/>
          </a:xfrm>
        </p:spPr>
        <p:txBody>
          <a:bodyPr vert="horz" lIns="91440" tIns="45720" rIns="91440" bIns="45720" anchor="t">
            <a:normAutofit/>
          </a:bodyPr>
          <a:lstStyle/>
          <a:p>
            <a:pPr marL="0" indent="0" algn="l">
              <a:lnSpc>
                <a:spcPct val="90000"/>
              </a:lnSpc>
              <a:spcBef>
                <a:spcPts val="1000"/>
              </a:spcBef>
            </a:pPr>
            <a:r>
              <a:rPr lang="en-US" sz="1000" b="0" i="0" u="none" baseline="0">
                <a:solidFill>
                  <a:srgbClr val="FFFFFF">
                    <a:tint val="75000"/>
                  </a:srgbClr>
                </a:solidFill>
                <a:latin typeface="Arial"/>
                <a:ea typeface="Arial"/>
              </a:rPr>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000000"/>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rcRect t="53557" r="48001"/>
          <a:stretch>
            <a:fillRect/>
          </a:stretch>
        </p:blipFill>
        <p:spPr>
          <a:xfrm rot="299550" flipH="1">
            <a:off x="-154577" y="-289118"/>
            <a:ext cx="6452712" cy="4398534"/>
          </a:xfrm>
          <a:custGeom>
            <a:avLst/>
            <a:gdLst/>
            <a:ahLst/>
            <a:cxnLst/>
            <a:rect l="0" t="0" r="0" b="0"/>
            <a:pathLst>
              <a:path w="6452712" h="4398534">
                <a:moveTo>
                  <a:pt x="6452712" y="563688"/>
                </a:moveTo>
                <a:lnTo>
                  <a:pt x="0" y="0"/>
                </a:lnTo>
                <a:lnTo>
                  <a:pt x="0" y="4398534"/>
                </a:lnTo>
                <a:lnTo>
                  <a:pt x="6117712" y="4398534"/>
                </a:lnTo>
                <a:close/>
              </a:path>
            </a:pathLst>
          </a:custGeom>
        </p:spPr>
      </p:pic>
      <p:pic>
        <p:nvPicPr>
          <p:cNvPr id="3" name="image1.png"/>
          <p:cNvPicPr>
            <a:picLocks noChangeAspect="1"/>
          </p:cNvPicPr>
          <p:nvPr/>
        </p:nvPicPr>
        <p:blipFill>
          <a:blip r:embed="rId2"/>
          <a:srcRect l="50246" b="45923"/>
          <a:stretch>
            <a:fillRect/>
          </a:stretch>
        </p:blipFill>
        <p:spPr>
          <a:xfrm rot="1435812" flipH="1">
            <a:off x="6210639" y="3208779"/>
            <a:ext cx="6174072" cy="5121519"/>
          </a:xfrm>
          <a:custGeom>
            <a:avLst/>
            <a:gdLst/>
            <a:ahLst/>
            <a:cxnLst/>
            <a:rect l="0" t="0" r="0" b="0"/>
            <a:pathLst>
              <a:path w="6174072" h="5121519">
                <a:moveTo>
                  <a:pt x="6174072" y="0"/>
                </a:moveTo>
                <a:lnTo>
                  <a:pt x="1056905" y="0"/>
                </a:lnTo>
                <a:lnTo>
                  <a:pt x="0" y="2381653"/>
                </a:lnTo>
                <a:lnTo>
                  <a:pt x="6174072" y="5121519"/>
                </a:lnTo>
                <a:close/>
              </a:path>
            </a:pathLst>
          </a:custGeom>
        </p:spPr>
      </p:pic>
      <p:sp>
        <p:nvSpPr>
          <p:cNvPr id="4" name="AutoShape 4"/>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sz="2400" b="1" i="0" u="none" baseline="0">
                <a:solidFill>
                  <a:srgbClr val="FFFFFF"/>
                </a:solidFill>
                <a:latin typeface="Arial"/>
                <a:ea typeface="Arial"/>
              </a:rPr>
              <a:t>Click to edit Master title style</a:t>
            </a:r>
          </a:p>
        </p:txBody>
      </p:sp>
      <p:sp>
        <p:nvSpPr>
          <p:cNvPr id="5" name="AutoShape 5"/>
          <p:cNvSpPr>
            <a:spLocks noGrp="1"/>
          </p:cNvSpPr>
          <p:nvPr>
            <p:ph type="dt" sz="half" idx="10"/>
          </p:nvPr>
        </p:nvSpPr>
        <p:spPr>
          <a:xfrm>
            <a:off x="5401732" y="6235704"/>
            <a:ext cx="1388536" cy="206381"/>
          </a:xfrm>
          <a:prstGeom prst="rect">
            <a:avLst/>
          </a:prstGeom>
        </p:spPr>
        <p:txBody>
          <a:bodyPr vert="horz" lIns="91440" tIns="45720" rIns="91440" bIns="45720" anchor="ctr">
            <a:normAutofit/>
          </a:bodyPr>
          <a:lstStyle/>
          <a:p>
            <a:pPr marL="0" algn="ctr"/>
            <a:endParaRPr/>
          </a:p>
        </p:txBody>
      </p:sp>
      <p:sp>
        <p:nvSpPr>
          <p:cNvPr id="6" name="AutoShape 6"/>
          <p:cNvSpPr>
            <a:spLocks noGrp="1"/>
          </p:cNvSpPr>
          <p:nvPr>
            <p:ph type="ftr" sz="quarter" idx="11"/>
          </p:nvPr>
        </p:nvSpPr>
        <p:spPr>
          <a:xfrm>
            <a:off x="660402" y="6235704"/>
            <a:ext cx="4140201" cy="206381"/>
          </a:xfrm>
          <a:prstGeom prst="rect">
            <a:avLst/>
          </a:prstGeom>
        </p:spPr>
        <p:txBody>
          <a:bodyPr vert="horz" lIns="91440" tIns="45720" rIns="91440" bIns="45720" anchor="ctr">
            <a:normAutofit/>
          </a:bodyPr>
          <a:lstStyle/>
          <a:p>
            <a:pPr marL="0" algn="l"/>
            <a:r>
              <a:rPr lang="zh-CN" altLang="en-US" sz="900" b="0" i="0" u="none" baseline="0">
                <a:solidFill>
                  <a:srgbClr val="FFFFFF">
                    <a:lumMod val="50000"/>
                    <a:lumOff val="50000"/>
                  </a:srgbClr>
                </a:solidFill>
                <a:latin typeface="微软雅黑"/>
                <a:ea typeface="微软雅黑"/>
              </a:rPr>
              <a:t>请在插入菜单</a:t>
            </a:r>
            <a:r>
              <a:rPr lang="en-US" sz="900" b="0" i="0" u="none" baseline="0">
                <a:solidFill>
                  <a:srgbClr val="FFFFFF">
                    <a:lumMod val="50000"/>
                    <a:lumOff val="50000"/>
                  </a:srgbClr>
                </a:solidFill>
                <a:latin typeface="Arial"/>
                <a:ea typeface="Arial"/>
              </a:rPr>
              <a:t>—</a:t>
            </a:r>
            <a:r>
              <a:rPr lang="zh-CN" altLang="en-US" sz="900" b="0" i="0" u="none" baseline="0">
                <a:solidFill>
                  <a:srgbClr val="FFFFFF">
                    <a:lumMod val="50000"/>
                    <a:lumOff val="50000"/>
                  </a:srgbClr>
                </a:solidFill>
                <a:latin typeface="微软雅黑"/>
                <a:ea typeface="微软雅黑"/>
              </a:rPr>
              <a:t>页眉和页脚中修改此文本</a:t>
            </a:r>
          </a:p>
        </p:txBody>
      </p:sp>
      <p:sp>
        <p:nvSpPr>
          <p:cNvPr id="7" name="AutoShape 7"/>
          <p:cNvSpPr>
            <a:spLocks noGrp="1"/>
          </p:cNvSpPr>
          <p:nvPr>
            <p:ph type="sldNum" sz="quarter" idx="12"/>
          </p:nvPr>
        </p:nvSpPr>
        <p:spPr>
          <a:xfrm>
            <a:off x="8971305" y="6235704"/>
            <a:ext cx="2547595" cy="206381"/>
          </a:xfrm>
          <a:prstGeom prst="rect">
            <a:avLst/>
          </a:prstGeom>
        </p:spPr>
        <p:txBody>
          <a:bodyPr vert="horz" lIns="91440" tIns="45720" rIns="91440" bIns="45720" anchor="ctr">
            <a:normAutofit/>
          </a:bodyPr>
          <a:lstStyle/>
          <a:p>
            <a:pPr marL="0" algn="r"/>
            <a:fld id="{3386411A-70EE-422D-B97C-F56BEE3FF077}" type="slidenum">
              <a:rPr lang="zh-CN" altLang="en-US" sz="900" b="0" i="0" u="none" baseline="0">
                <a:solidFill>
                  <a:srgbClr val="FFFFFF">
                    <a:lumMod val="50000"/>
                    <a:lumOff val="50000"/>
                  </a:srgbClr>
                </a:solidFill>
                <a:latin typeface="Arial"/>
                <a:ea typeface="Arial"/>
              </a:rPr>
              <a:t>‹#›</a:t>
            </a:fld>
            <a:endParaRPr lang="zh-CN" altLang="en-US" sz="900" b="0" i="0" u="none" baseline="0">
              <a:solidFill>
                <a:srgbClr val="FFFFFF">
                  <a:lumMod val="50000"/>
                  <a:lumOff val="50000"/>
                </a:srgbClr>
              </a:solidFill>
              <a:latin typeface="Arial"/>
              <a:ea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000000"/>
        </a:solidFill>
        <a:effectLst/>
      </p:bgPr>
    </p:bg>
    <p:spTree>
      <p:nvGrpSpPr>
        <p:cNvPr id="1" name=""/>
        <p:cNvGrpSpPr/>
        <p:nvPr/>
      </p:nvGrpSpPr>
      <p:grpSpPr>
        <a:xfrm>
          <a:off x="0" y="0"/>
          <a:ext cx="0" cy="0"/>
          <a:chOff x="0" y="0"/>
          <a:chExt cx="0" cy="0"/>
        </a:xfrm>
      </p:grpSpPr>
      <p:pic>
        <p:nvPicPr>
          <p:cNvPr id="2" name="image1.png"/>
          <p:cNvPicPr>
            <a:picLocks noChangeAspect="1"/>
          </p:cNvPicPr>
          <p:nvPr/>
        </p:nvPicPr>
        <p:blipFill>
          <a:blip r:embed="rId2"/>
          <a:stretch>
            <a:fillRect/>
          </a:stretch>
        </p:blipFill>
        <p:spPr>
          <a:xfrm flipH="1">
            <a:off x="1714560" y="100580"/>
            <a:ext cx="8068657" cy="6158033"/>
          </a:xfrm>
          <a:prstGeom prst="rect">
            <a:avLst/>
          </a:prstGeom>
        </p:spPr>
      </p:pic>
      <p:sp>
        <p:nvSpPr>
          <p:cNvPr id="3" name="Freeform 3"/>
          <p:cNvSpPr/>
          <p:nvPr/>
        </p:nvSpPr>
        <p:spPr>
          <a:xfrm>
            <a:off x="12191318" y="0"/>
            <a:ext cx="684" cy="13546"/>
          </a:xfrm>
          <a:custGeom>
            <a:avLst/>
            <a:gdLst/>
            <a:ahLst/>
            <a:cxnLst/>
            <a:rect l="l" t="t" r="r" b="b"/>
            <a:pathLst>
              <a:path w="684" h="13546">
                <a:moveTo>
                  <a:pt x="0" y="0"/>
                </a:moveTo>
                <a:lnTo>
                  <a:pt x="684" y="0"/>
                </a:lnTo>
                <a:lnTo>
                  <a:pt x="684" y="13546"/>
                </a:lnTo>
                <a:lnTo>
                  <a:pt x="0" y="0"/>
                </a:lnTo>
                <a:close/>
              </a:path>
            </a:pathLst>
          </a:custGeom>
          <a:solidFill>
            <a:srgbClr val="000000"/>
          </a:solidFill>
          <a:ln cap="flat">
            <a:prstDash val="solid"/>
          </a:ln>
        </p:spPr>
        <p:txBody>
          <a:bodyPr vert="horz" wrap="square" lIns="91440" tIns="45720" rIns="91440" bIns="45720" anchor="ctr">
            <a:noAutofit/>
          </a:bodyPr>
          <a:lstStyle/>
          <a:p>
            <a:pPr marL="0" algn="l"/>
            <a:endParaRPr/>
          </a:p>
        </p:txBody>
      </p:sp>
      <p:sp>
        <p:nvSpPr>
          <p:cNvPr id="4" name="AutoShape 4"/>
          <p:cNvSpPr>
            <a:spLocks noGrp="1"/>
          </p:cNvSpPr>
          <p:nvPr>
            <p:ph type="body" sz="quarter" idx="11"/>
          </p:nvPr>
        </p:nvSpPr>
        <p:spPr>
          <a:xfrm>
            <a:off x="7213250" y="4842416"/>
            <a:ext cx="1962485" cy="254172"/>
          </a:xfrm>
        </p:spPr>
        <p:txBody>
          <a:bodyPr vert="horz" wrap="square" lIns="91440" tIns="45720" rIns="91440" bIns="45720" anchor="ctr">
            <a:spAutoFit/>
          </a:bodyPr>
          <a:lstStyle/>
          <a:p>
            <a:pPr marL="0" indent="0" algn="l">
              <a:lnSpc>
                <a:spcPct val="150000"/>
              </a:lnSpc>
              <a:spcBef>
                <a:spcPct val="0"/>
              </a:spcBef>
            </a:pPr>
            <a:r>
              <a:rPr lang="en-US" sz="800" b="0" i="0" u="none" baseline="0">
                <a:solidFill>
                  <a:srgbClr val="FFFFFF">
                    <a:alpha val="35000"/>
                  </a:srgbClr>
                </a:solidFill>
                <a:latin typeface="Arial"/>
                <a:ea typeface="Arial"/>
              </a:rPr>
              <a:t>Signature</a:t>
            </a:r>
          </a:p>
        </p:txBody>
      </p:sp>
      <p:sp>
        <p:nvSpPr>
          <p:cNvPr id="5" name="AutoShape 5"/>
          <p:cNvSpPr>
            <a:spLocks noGrp="1"/>
          </p:cNvSpPr>
          <p:nvPr>
            <p:ph type="body" sz="quarter" idx="12"/>
          </p:nvPr>
        </p:nvSpPr>
        <p:spPr>
          <a:xfrm>
            <a:off x="7213250" y="5114333"/>
            <a:ext cx="1962485" cy="258532"/>
          </a:xfrm>
        </p:spPr>
        <p:txBody>
          <a:bodyPr vert="horz" wrap="square" lIns="91440" tIns="45720" rIns="91440" bIns="45720" anchor="ctr">
            <a:spAutoFit/>
          </a:bodyPr>
          <a:lstStyle/>
          <a:p>
            <a:pPr marL="0" indent="0" algn="l">
              <a:lnSpc>
                <a:spcPct val="150000"/>
              </a:lnSpc>
              <a:spcBef>
                <a:spcPct val="0"/>
              </a:spcBef>
            </a:pPr>
            <a:r>
              <a:rPr lang="en-US" sz="800" b="0" i="0" u="none" baseline="0">
                <a:solidFill>
                  <a:srgbClr val="FFFFFF">
                    <a:alpha val="35000"/>
                  </a:srgbClr>
                </a:solidFill>
                <a:latin typeface="Arial"/>
                <a:ea typeface="Arial"/>
              </a:rPr>
              <a:t>Date</a:t>
            </a:r>
          </a:p>
        </p:txBody>
      </p:sp>
      <p:sp>
        <p:nvSpPr>
          <p:cNvPr id="6" name="AutoShape 6"/>
          <p:cNvSpPr>
            <a:spLocks noGrp="1"/>
          </p:cNvSpPr>
          <p:nvPr>
            <p:ph type="body" sz="quarter" idx="13"/>
          </p:nvPr>
        </p:nvSpPr>
        <p:spPr>
          <a:xfrm>
            <a:off x="7136499" y="2050496"/>
            <a:ext cx="3514559" cy="2319337"/>
          </a:xfrm>
        </p:spPr>
        <p:txBody>
          <a:bodyPr vert="horz" lIns="91440" tIns="45720" rIns="91440" bIns="45720" anchor="b">
            <a:normAutofit/>
          </a:bodyPr>
          <a:lstStyle/>
          <a:p>
            <a:pPr marL="0" indent="0" algn="l">
              <a:lnSpc>
                <a:spcPct val="100000"/>
              </a:lnSpc>
              <a:spcBef>
                <a:spcPct val="0"/>
              </a:spcBef>
            </a:pPr>
            <a:r>
              <a:rPr lang="en-US" sz="3200" b="1" i="0" u="none" baseline="0">
                <a:solidFill>
                  <a:srgbClr val="FFFFFF"/>
                </a:solidFill>
                <a:latin typeface="Arial"/>
                <a:ea typeface="Arial"/>
              </a:rPr>
              <a:t>Thank you</a:t>
            </a:r>
          </a:p>
        </p:txBody>
      </p:sp>
      <p:sp>
        <p:nvSpPr>
          <p:cNvPr id="7" name="TextBox 7"/>
          <p:cNvSpPr txBox="1"/>
          <p:nvPr/>
        </p:nvSpPr>
        <p:spPr>
          <a:xfrm>
            <a:off x="660400" y="539051"/>
            <a:ext cx="1152880" cy="276999"/>
          </a:xfrm>
          <a:prstGeom prst="rect">
            <a:avLst/>
          </a:prstGeom>
          <a:noFill/>
        </p:spPr>
        <p:txBody>
          <a:bodyPr vert="horz" wrap="none" lIns="91440" tIns="45720" rIns="91440" bIns="45720" rtlCol="0" anchor="t">
            <a:spAutoFit/>
          </a:bodyPr>
          <a:lstStyle/>
          <a:p>
            <a:pPr marL="0" algn="l">
              <a:defRPr/>
            </a:pPr>
            <a:r>
              <a:rPr lang="en-US" sz="1200" b="1" i="0" u="none" baseline="0">
                <a:solidFill>
                  <a:srgbClr val="FFFFFF"/>
                </a:solidFill>
                <a:latin typeface="Arial"/>
                <a:ea typeface="Arial"/>
              </a:rPr>
              <a:t>LOGO HERE</a:t>
            </a:r>
            <a:endParaRPr lang="en-US" sz="1100"/>
          </a:p>
        </p:txBody>
      </p:sp>
      <p:cxnSp>
        <p:nvCxnSpPr>
          <p:cNvPr id="8" name="Connector 8"/>
          <p:cNvCxnSpPr/>
          <p:nvPr/>
        </p:nvCxnSpPr>
        <p:spPr>
          <a:xfrm rot="5400000">
            <a:off x="11449050" y="677550"/>
            <a:ext cx="139700" cy="0"/>
          </a:xfrm>
          <a:prstGeom prst="line">
            <a:avLst/>
          </a:prstGeom>
          <a:ln w="6350" cap="flat" cmpd="sng">
            <a:solidFill>
              <a:srgbClr val="FFFFFF"/>
            </a:solidFill>
            <a:prstDash val="soli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1">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body" sz="quarter" idx="13"/>
          </p:nvPr>
        </p:nvSpPr>
        <p:spPr>
          <a:xfrm>
            <a:off x="843280" y="351880"/>
            <a:ext cx="6907851" cy="526233"/>
          </a:xfrm>
        </p:spPr>
        <p:txBody>
          <a:bodyPr vert="horz" lIns="91440" tIns="45720" rIns="91440" bIns="45720" anchor="t">
            <a:noAutofit/>
          </a:bodyPr>
          <a:lstStyle/>
          <a:p>
            <a:pPr marL="0" indent="0" algn="l">
              <a:lnSpc>
                <a:spcPct val="100000"/>
              </a:lnSpc>
              <a:spcBef>
                <a:spcPts val="1000"/>
              </a:spcBef>
            </a:pPr>
            <a:r>
              <a:rPr lang="zh-CN" altLang="en-US" sz="2800" b="0" i="0" u="none" baseline="0">
                <a:solidFill>
                  <a:srgbClr val="FFFFFF"/>
                </a:solidFill>
                <a:latin typeface="思源黑体 CN Bold"/>
                <a:ea typeface="思源黑体 CN Bold"/>
              </a:rPr>
              <a:t>第一部分标题</a:t>
            </a:r>
          </a:p>
        </p:txBody>
      </p:sp>
      <p:sp>
        <p:nvSpPr>
          <p:cNvPr id="3" name="Freeform 3"/>
          <p:cNvSpPr/>
          <p:nvPr/>
        </p:nvSpPr>
        <p:spPr>
          <a:xfrm rot="8100000">
            <a:off x="11425575" y="5240621"/>
            <a:ext cx="1268581" cy="1268581"/>
          </a:xfrm>
          <a:custGeom>
            <a:avLst/>
            <a:gdLst/>
            <a:ahLst/>
            <a:cxnLst/>
            <a:rect l="l" t="t" r="r" b="b"/>
            <a:pathLst>
              <a:path w="1268581" h="1268581">
                <a:moveTo>
                  <a:pt x="1" y="1050927"/>
                </a:moveTo>
                <a:lnTo>
                  <a:pt x="0" y="1050925"/>
                </a:lnTo>
                <a:lnTo>
                  <a:pt x="1050925" y="0"/>
                </a:lnTo>
                <a:lnTo>
                  <a:pt x="1050927" y="1"/>
                </a:lnTo>
                <a:cubicBezTo>
                  <a:pt x="1185404" y="134478"/>
                  <a:pt x="1268580" y="320258"/>
                  <a:pt x="1268581" y="525464"/>
                </a:cubicBezTo>
                <a:cubicBezTo>
                  <a:pt x="1268581" y="935876"/>
                  <a:pt x="935876" y="1268581"/>
                  <a:pt x="525464" y="1268581"/>
                </a:cubicBezTo>
                <a:cubicBezTo>
                  <a:pt x="320258" y="1268580"/>
                  <a:pt x="134479" y="1185404"/>
                  <a:pt x="1" y="1050927"/>
                </a:cubicBezTo>
                <a:close/>
              </a:path>
            </a:pathLst>
          </a:custGeom>
          <a:gradFill>
            <a:gsLst>
              <a:gs pos="0">
                <a:srgbClr val="1B1BC3">
                  <a:alpha val="0"/>
                </a:srgbClr>
              </a:gs>
              <a:gs pos="100000">
                <a:srgbClr val="1B1BC3">
                  <a:alpha val="50000"/>
                </a:srgbClr>
              </a:gs>
            </a:gsLst>
            <a:lin ang="5400000"/>
          </a:gradFill>
          <a:ln cap="flat" cmpd="sng">
            <a:prstDash val="solid"/>
          </a:ln>
        </p:spPr>
        <p:txBody>
          <a:bodyPr vert="horz" wrap="square" lIns="91440" tIns="45720" rIns="91440" bIns="45720" anchor="ctr">
            <a:noAutofit/>
          </a:bodyPr>
          <a:lstStyle/>
          <a:p>
            <a:pPr marL="0" algn="ctr"/>
            <a:endParaRPr/>
          </a:p>
        </p:txBody>
      </p:sp>
      <p:sp>
        <p:nvSpPr>
          <p:cNvPr id="4" name="AutoShape 4"/>
          <p:cNvSpPr/>
          <p:nvPr/>
        </p:nvSpPr>
        <p:spPr>
          <a:xfrm>
            <a:off x="11214632" y="6270692"/>
            <a:ext cx="287940" cy="287940"/>
          </a:xfrm>
          <a:prstGeom prst="ellipse">
            <a:avLst/>
          </a:prstGeom>
          <a:gradFill>
            <a:gsLst>
              <a:gs pos="0">
                <a:srgbClr val="1B1BC3">
                  <a:alpha val="0"/>
                </a:srgbClr>
              </a:gs>
              <a:gs pos="100000">
                <a:srgbClr val="1B1BC3">
                  <a:alpha val="50000"/>
                </a:srgbClr>
              </a:gs>
            </a:gsLst>
            <a:lin ang="5400000"/>
          </a:gradFill>
          <a:ln cap="flat" cmpd="sng">
            <a:prstDash val="solid"/>
          </a:ln>
        </p:spPr>
        <p:txBody>
          <a:bodyPr vert="horz" lIns="91440" tIns="45720" rIns="91440" bIns="45720" anchor="ctr">
            <a:noAutofit/>
          </a:bodyPr>
          <a:lstStyle/>
          <a:p>
            <a:pPr marL="0" algn="ctr"/>
            <a:endParaRPr/>
          </a:p>
        </p:txBody>
      </p:sp>
      <p:sp>
        <p:nvSpPr>
          <p:cNvPr id="5" name="Freeform 5"/>
          <p:cNvSpPr/>
          <p:nvPr/>
        </p:nvSpPr>
        <p:spPr>
          <a:xfrm rot="8100000">
            <a:off x="8566142" y="-1644664"/>
            <a:ext cx="3155561" cy="3612273"/>
          </a:xfrm>
          <a:custGeom>
            <a:avLst/>
            <a:gdLst/>
            <a:ahLst/>
            <a:cxnLst/>
            <a:rect l="l" t="t" r="r" b="b"/>
            <a:pathLst>
              <a:path w="3155561" h="3612273">
                <a:moveTo>
                  <a:pt x="3155561" y="3612273"/>
                </a:moveTo>
                <a:lnTo>
                  <a:pt x="0" y="456712"/>
                </a:lnTo>
                <a:lnTo>
                  <a:pt x="456712" y="0"/>
                </a:lnTo>
                <a:lnTo>
                  <a:pt x="584479" y="40823"/>
                </a:lnTo>
                <a:cubicBezTo>
                  <a:pt x="2022390" y="537333"/>
                  <a:pt x="3071161" y="1868524"/>
                  <a:pt x="3151590" y="3455195"/>
                </a:cubicBezTo>
                <a:close/>
              </a:path>
            </a:pathLst>
          </a:custGeom>
          <a:gradFill>
            <a:gsLst>
              <a:gs pos="0">
                <a:srgbClr val="1B1BC3">
                  <a:alpha val="0"/>
                </a:srgbClr>
              </a:gs>
              <a:gs pos="100000">
                <a:srgbClr val="1B1BC3">
                  <a:alpha val="50000"/>
                </a:srgbClr>
              </a:gs>
            </a:gsLst>
            <a:lin ang="5400000"/>
          </a:gradFill>
          <a:ln cap="flat" cmpd="sng">
            <a:prstDash val="solid"/>
          </a:ln>
        </p:spPr>
        <p:txBody>
          <a:bodyPr vert="horz" wrap="square" lIns="91440" tIns="45720" rIns="91440" bIns="45720" anchor="ctr">
            <a:noAutofit/>
          </a:bodyPr>
          <a:lstStyle/>
          <a:p>
            <a:pPr marL="0" algn="ctr"/>
            <a:endParaRPr/>
          </a:p>
        </p:txBody>
      </p:sp>
      <p:sp>
        <p:nvSpPr>
          <p:cNvPr id="6" name="AutoShape 6"/>
          <p:cNvSpPr/>
          <p:nvPr/>
        </p:nvSpPr>
        <p:spPr>
          <a:xfrm>
            <a:off x="704932" y="6424396"/>
            <a:ext cx="180000" cy="67118"/>
          </a:xfrm>
          <a:prstGeom prst="rect">
            <a:avLst/>
          </a:prstGeom>
          <a:solidFill>
            <a:schemeClr val="accent1"/>
          </a:solidFill>
          <a:ln cap="flat" cmpd="sng">
            <a:prstDash val="solid"/>
          </a:ln>
        </p:spPr>
        <p:txBody>
          <a:bodyPr vert="horz" lIns="91440" tIns="45720" rIns="91440" bIns="45720" anchor="ctr">
            <a:noAutofit/>
          </a:bodyPr>
          <a:lstStyle/>
          <a:p>
            <a:pPr marL="0" algn="ctr"/>
            <a:endParaRPr/>
          </a:p>
        </p:txBody>
      </p:sp>
      <p:sp>
        <p:nvSpPr>
          <p:cNvPr id="7" name="AutoShape 7"/>
          <p:cNvSpPr/>
          <p:nvPr/>
        </p:nvSpPr>
        <p:spPr>
          <a:xfrm>
            <a:off x="936721" y="6439955"/>
            <a:ext cx="180000" cy="36000"/>
          </a:xfrm>
          <a:prstGeom prst="rect">
            <a:avLst/>
          </a:prstGeom>
          <a:solidFill>
            <a:srgbClr val="778495"/>
          </a:solidFill>
          <a:ln cap="flat" cmpd="sng">
            <a:prstDash val="solid"/>
          </a:ln>
        </p:spPr>
        <p:txBody>
          <a:bodyPr vert="horz" lIns="91440" tIns="45720" rIns="91440" bIns="45720" anchor="ctr">
            <a:noAutofit/>
          </a:bodyPr>
          <a:lstStyle/>
          <a:p>
            <a:pPr marL="0" algn="ctr"/>
            <a:endParaRPr/>
          </a:p>
        </p:txBody>
      </p:sp>
      <p:sp>
        <p:nvSpPr>
          <p:cNvPr id="8" name="AutoShape 8"/>
          <p:cNvSpPr/>
          <p:nvPr/>
        </p:nvSpPr>
        <p:spPr>
          <a:xfrm>
            <a:off x="1168510" y="6439955"/>
            <a:ext cx="180000" cy="36000"/>
          </a:xfrm>
          <a:prstGeom prst="rect">
            <a:avLst/>
          </a:prstGeom>
          <a:solidFill>
            <a:srgbClr val="778495"/>
          </a:solidFill>
          <a:ln cap="flat" cmpd="sng">
            <a:prstDash val="solid"/>
          </a:ln>
        </p:spPr>
        <p:txBody>
          <a:bodyPr vert="horz" lIns="91440" tIns="45720" rIns="91440" bIns="45720" anchor="ctr">
            <a:noAutofit/>
          </a:bodyPr>
          <a:lstStyle/>
          <a:p>
            <a:pPr marL="0" algn="ctr"/>
            <a:endParaRPr/>
          </a:p>
        </p:txBody>
      </p:sp>
      <p:sp>
        <p:nvSpPr>
          <p:cNvPr id="9" name="AutoShape 9"/>
          <p:cNvSpPr/>
          <p:nvPr/>
        </p:nvSpPr>
        <p:spPr>
          <a:xfrm>
            <a:off x="1400299" y="6439955"/>
            <a:ext cx="180000" cy="36000"/>
          </a:xfrm>
          <a:prstGeom prst="rect">
            <a:avLst/>
          </a:prstGeom>
          <a:solidFill>
            <a:srgbClr val="778495"/>
          </a:solidFill>
          <a:ln cap="flat" cmpd="sng">
            <a:prstDash val="solid"/>
          </a:ln>
        </p:spPr>
        <p:txBody>
          <a:bodyPr vert="horz" lIns="91440" tIns="45720" rIns="91440" bIns="45720" anchor="ctr">
            <a:noAutofit/>
          </a:bodyPr>
          <a:lstStyle/>
          <a:p>
            <a:pPr marL="0" algn="ct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a:prstGeom prst="rect">
            <a:avLst/>
          </a:prstGeom>
        </p:spPr>
        <p:txBody>
          <a:bodyPr vert="horz" lIns="91440" tIns="45720" rIns="91440" bIns="45720" anchor="b">
            <a:normAutofit/>
          </a:bodyPr>
          <a:lstStyle/>
          <a:p>
            <a:pPr algn="l">
              <a:lnSpc>
                <a:spcPct val="90000"/>
              </a:lnSpc>
              <a:spcBef>
                <a:spcPct val="0"/>
              </a:spcBef>
            </a:pPr>
            <a:r>
              <a:rPr lang="zh-CN" altLang="en-US" sz="2400" b="1" i="0" u="none" baseline="0">
                <a:solidFill>
                  <a:srgbClr val="FFFFFF"/>
                </a:solidFill>
                <a:latin typeface="微软雅黑"/>
                <a:ea typeface="微软雅黑"/>
              </a:rPr>
              <a:t>单击此处编辑母版标题样式</a:t>
            </a:r>
          </a:p>
        </p:txBody>
      </p:sp>
      <p:sp>
        <p:nvSpPr>
          <p:cNvPr id="3" name="AutoShape 3"/>
          <p:cNvSpPr>
            <a:spLocks noGrp="1"/>
          </p:cNvSpPr>
          <p:nvPr>
            <p:ph type="body" idx="1"/>
          </p:nvPr>
        </p:nvSpPr>
        <p:spPr>
          <a:xfrm>
            <a:off x="660402" y="1130300"/>
            <a:ext cx="10858500" cy="5003800"/>
          </a:xfrm>
          <a:prstGeom prst="rect">
            <a:avLst/>
          </a:prstGeom>
        </p:spPr>
        <p:txBody>
          <a:bodyPr vert="horz" lIns="91440" tIns="45720" rIns="91440" bIns="45720" anchor="t">
            <a:normAutofit/>
          </a:bodyPr>
          <a:lstStyle/>
          <a:p>
            <a:pPr marL="228589" indent="-228589" algn="l">
              <a:lnSpc>
                <a:spcPct val="90000"/>
              </a:lnSpc>
              <a:spcBef>
                <a:spcPts val="1000"/>
              </a:spcBef>
            </a:pPr>
            <a:r>
              <a:rPr lang="zh-CN" altLang="en-US" sz="1600" b="0" i="0" u="none" baseline="0">
                <a:solidFill>
                  <a:srgbClr val="FFFFFF"/>
                </a:solidFill>
                <a:latin typeface="微软雅黑"/>
                <a:ea typeface="微软雅黑"/>
              </a:rPr>
              <a:t>单击此处编辑母版文本样式</a:t>
            </a:r>
          </a:p>
          <a:p>
            <a:pPr marL="685766" lvl="1" indent="-228589" algn="l">
              <a:lnSpc>
                <a:spcPct val="90000"/>
              </a:lnSpc>
              <a:spcBef>
                <a:spcPts val="500"/>
              </a:spcBef>
            </a:pPr>
            <a:r>
              <a:rPr lang="zh-CN" altLang="en-US" sz="1600" b="0" i="0" u="none" baseline="0">
                <a:solidFill>
                  <a:srgbClr val="FFFFFF"/>
                </a:solidFill>
                <a:latin typeface="微软雅黑"/>
                <a:ea typeface="微软雅黑"/>
              </a:rPr>
              <a:t>二级</a:t>
            </a:r>
          </a:p>
          <a:p>
            <a:pPr marL="1142942" lvl="2" indent="-228589" algn="l">
              <a:lnSpc>
                <a:spcPct val="90000"/>
              </a:lnSpc>
              <a:spcBef>
                <a:spcPts val="500"/>
              </a:spcBef>
            </a:pPr>
            <a:r>
              <a:rPr lang="zh-CN" altLang="en-US" sz="1600" b="0" i="0" u="none" baseline="0">
                <a:solidFill>
                  <a:srgbClr val="FFFFFF"/>
                </a:solidFill>
                <a:latin typeface="微软雅黑"/>
                <a:ea typeface="微软雅黑"/>
              </a:rPr>
              <a:t>三级</a:t>
            </a:r>
          </a:p>
          <a:p>
            <a:pPr marL="1600120" lvl="3" indent="-228589" algn="l">
              <a:lnSpc>
                <a:spcPct val="90000"/>
              </a:lnSpc>
              <a:spcBef>
                <a:spcPts val="500"/>
              </a:spcBef>
            </a:pPr>
            <a:r>
              <a:rPr lang="zh-CN" altLang="en-US" sz="1600" b="0" i="0" u="none" baseline="0">
                <a:solidFill>
                  <a:srgbClr val="FFFFFF"/>
                </a:solidFill>
                <a:latin typeface="微软雅黑"/>
                <a:ea typeface="微软雅黑"/>
              </a:rPr>
              <a:t>四级</a:t>
            </a:r>
          </a:p>
          <a:p>
            <a:pPr marL="2057298" lvl="4" indent="-228589" algn="l">
              <a:lnSpc>
                <a:spcPct val="90000"/>
              </a:lnSpc>
              <a:spcBef>
                <a:spcPts val="500"/>
              </a:spcBef>
            </a:pPr>
            <a:r>
              <a:rPr lang="zh-CN" altLang="en-US" sz="1600" b="0" i="0" u="none" baseline="0">
                <a:solidFill>
                  <a:srgbClr val="FFFFFF"/>
                </a:solidFill>
                <a:latin typeface="微软雅黑"/>
                <a:ea typeface="微软雅黑"/>
              </a:rPr>
              <a:t>五级</a:t>
            </a:r>
          </a:p>
        </p:txBody>
      </p:sp>
      <p:sp>
        <p:nvSpPr>
          <p:cNvPr id="4" name="AutoShape 4"/>
          <p:cNvSpPr>
            <a:spLocks noGrp="1"/>
          </p:cNvSpPr>
          <p:nvPr>
            <p:ph type="dt" sz="half" idx="2"/>
          </p:nvPr>
        </p:nvSpPr>
        <p:spPr>
          <a:xfrm>
            <a:off x="5401732" y="6235704"/>
            <a:ext cx="1388536" cy="206381"/>
          </a:xfrm>
          <a:prstGeom prst="rect">
            <a:avLst/>
          </a:prstGeom>
        </p:spPr>
        <p:txBody>
          <a:bodyPr vert="horz" lIns="91440" tIns="45720" rIns="91440" bIns="45720" anchor="ctr">
            <a:normAutofit/>
          </a:bodyPr>
          <a:lstStyle/>
          <a:p>
            <a:pPr marL="0" algn="l"/>
            <a:endParaRPr/>
          </a:p>
        </p:txBody>
      </p:sp>
      <p:sp>
        <p:nvSpPr>
          <p:cNvPr id="5" name="AutoShape 5"/>
          <p:cNvSpPr>
            <a:spLocks noGrp="1"/>
          </p:cNvSpPr>
          <p:nvPr>
            <p:ph type="ftr" sz="quarter" idx="3"/>
          </p:nvPr>
        </p:nvSpPr>
        <p:spPr>
          <a:xfrm>
            <a:off x="660402" y="6235704"/>
            <a:ext cx="4140201" cy="206381"/>
          </a:xfrm>
          <a:prstGeom prst="rect">
            <a:avLst/>
          </a:prstGeom>
        </p:spPr>
        <p:txBody>
          <a:bodyPr vert="horz" lIns="91440" tIns="45720" rIns="91440" bIns="45720" anchor="ctr">
            <a:normAutofit/>
          </a:bodyPr>
          <a:lstStyle/>
          <a:p>
            <a:pPr marL="0" algn="l"/>
            <a:r>
              <a:rPr lang="zh-CN" altLang="en-US" sz="1800" b="0" i="0" u="none" baseline="0">
                <a:solidFill>
                  <a:srgbClr val="FFFFFF"/>
                </a:solidFill>
                <a:latin typeface="微软雅黑"/>
                <a:ea typeface="微软雅黑"/>
              </a:rPr>
              <a:t>请在插入菜单</a:t>
            </a:r>
            <a:r>
              <a:rPr lang="en-US" sz="1800" b="0" i="0" u="none" baseline="0">
                <a:solidFill>
                  <a:srgbClr val="FFFFFF"/>
                </a:solidFill>
                <a:latin typeface="Arial"/>
                <a:ea typeface="Arial"/>
              </a:rPr>
              <a:t>—</a:t>
            </a:r>
            <a:r>
              <a:rPr lang="zh-CN" altLang="en-US" sz="1800" b="0" i="0" u="none" baseline="0">
                <a:solidFill>
                  <a:srgbClr val="FFFFFF"/>
                </a:solidFill>
                <a:latin typeface="微软雅黑"/>
                <a:ea typeface="微软雅黑"/>
              </a:rPr>
              <a:t>页眉和页脚中修改此文本</a:t>
            </a:r>
          </a:p>
        </p:txBody>
      </p:sp>
      <p:sp>
        <p:nvSpPr>
          <p:cNvPr id="6" name="AutoShape 6"/>
          <p:cNvSpPr>
            <a:spLocks noGrp="1"/>
          </p:cNvSpPr>
          <p:nvPr>
            <p:ph type="sldNum" sz="quarter" idx="4"/>
          </p:nvPr>
        </p:nvSpPr>
        <p:spPr>
          <a:xfrm>
            <a:off x="8971305" y="6235704"/>
            <a:ext cx="2547595" cy="206381"/>
          </a:xfrm>
          <a:prstGeom prst="rect">
            <a:avLst/>
          </a:prstGeom>
        </p:spPr>
        <p:txBody>
          <a:bodyPr vert="horz" lIns="91440" tIns="45720" rIns="91440" bIns="45720" anchor="ctr">
            <a:normAutofit/>
          </a:bodyPr>
          <a:lstStyle/>
          <a:p>
            <a:pPr marL="0" algn="l"/>
            <a:fld id="{3386411A-70EE-422D-B97C-F56BEE3FF077}" type="slidenum">
              <a:rPr lang="zh-CN" altLang="en-US" sz="1800" b="0" i="0" u="none" baseline="0">
                <a:solidFill>
                  <a:srgbClr val="FFFFFF"/>
                </a:solidFill>
                <a:latin typeface="Arial"/>
                <a:ea typeface="Arial"/>
              </a:rPr>
              <a:t>‹#›</a:t>
            </a:fld>
            <a:endParaRPr lang="zh-CN" altLang="en-US" sz="1800" b="0" i="0" u="none" baseline="0">
              <a:solidFill>
                <a:srgbClr val="FFFFFF"/>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ctrTitle"/>
          </p:nvPr>
        </p:nvSpPr>
        <p:spPr>
          <a:xfrm>
            <a:off x="1281688" y="1219200"/>
            <a:ext cx="9628624" cy="2895600"/>
          </a:xfrm>
          <a:effectLst>
            <a:outerShdw blurRad="50800" dist="38100" dir="13500000" algn="br" rotWithShape="0">
              <a:prstClr val="black">
                <a:alpha val="40000"/>
              </a:prstClr>
            </a:outerShdw>
          </a:effectLst>
        </p:spPr>
        <p:txBody>
          <a:bodyPr vert="horz" lIns="91440" tIns="45720" rIns="91440" bIns="45720" anchor="ctr">
            <a:normAutofit/>
          </a:bodyPr>
          <a:lstStyle/>
          <a:p>
            <a:pPr marL="0" algn="ctr">
              <a:lnSpc>
                <a:spcPct val="100000"/>
              </a:lnSpc>
              <a:spcBef>
                <a:spcPct val="0"/>
              </a:spcBef>
            </a:pPr>
            <a:r>
              <a:rPr lang="en-US" altLang="zh-CN" b="1">
                <a:solidFill>
                  <a:srgbClr val="FFFFFF"/>
                </a:solidFill>
                <a:latin typeface="Arial" panose="020B0604020202020204" pitchFamily="34" charset="0"/>
                <a:ea typeface="微软雅黑"/>
                <a:cs typeface="Arial" panose="020B0604020202020204" pitchFamily="34" charset="0"/>
              </a:rPr>
              <a:t>THỰC TẬP CƠ SỞ NGÀNH </a:t>
            </a:r>
            <a:br>
              <a:rPr lang="en-US" altLang="zh-CN" b="1">
                <a:solidFill>
                  <a:srgbClr val="FFFFFF"/>
                </a:solidFill>
                <a:latin typeface="Arial" panose="020B0604020202020204" pitchFamily="34" charset="0"/>
                <a:ea typeface="微软雅黑"/>
                <a:cs typeface="Arial" panose="020B0604020202020204" pitchFamily="34" charset="0"/>
              </a:rPr>
            </a:br>
            <a:r>
              <a:rPr lang="en-US" altLang="zh-CN" b="1">
                <a:solidFill>
                  <a:srgbClr val="FFFFFF"/>
                </a:solidFill>
                <a:latin typeface="Arial" panose="020B0604020202020204" pitchFamily="34" charset="0"/>
                <a:ea typeface="微软雅黑"/>
                <a:cs typeface="Arial" panose="020B0604020202020204" pitchFamily="34" charset="0"/>
              </a:rPr>
              <a:t>ĐỀ TÀI: XÂY DỰNG WEBSITE BÁN ĐỒ ĐIỆN TỬ</a:t>
            </a:r>
            <a:endParaRPr lang="zh-CN" altLang="en-US" sz="44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p:cNvSpPr/>
          <p:nvPr/>
        </p:nvSpPr>
        <p:spPr>
          <a:xfrm>
            <a:off x="3643364" y="4343400"/>
            <a:ext cx="4905271" cy="220980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r>
              <a:rPr lang="en-US" altLang="zh-CN" b="0" i="0" u="none" baseline="0">
                <a:solidFill>
                  <a:srgbClr val="FFFFFF"/>
                </a:solidFill>
                <a:latin typeface="Montserrat SemiBold" pitchFamily="2" charset="0"/>
                <a:ea typeface="微软雅黑"/>
              </a:rPr>
              <a:t>Nhóm: 16</a:t>
            </a:r>
          </a:p>
          <a:p>
            <a:pPr marL="0" algn="ctr" fontAlgn="base">
              <a:spcBef>
                <a:spcPct val="0"/>
              </a:spcBef>
              <a:spcAft>
                <a:spcPct val="0"/>
              </a:spcAft>
            </a:pPr>
            <a:r>
              <a:rPr lang="en-US" altLang="zh-CN">
                <a:solidFill>
                  <a:srgbClr val="FFFFFF"/>
                </a:solidFill>
                <a:latin typeface="Montserrat SemiBold" pitchFamily="2" charset="0"/>
                <a:ea typeface="微软雅黑"/>
              </a:rPr>
              <a:t>GVHD: Th.S Nguyễn Thế Anh</a:t>
            </a:r>
          </a:p>
          <a:p>
            <a:pPr marL="0" algn="ctr" fontAlgn="base">
              <a:spcBef>
                <a:spcPct val="0"/>
              </a:spcBef>
              <a:spcAft>
                <a:spcPct val="0"/>
              </a:spcAft>
            </a:pPr>
            <a:endParaRPr lang="en-US" altLang="zh-CN">
              <a:solidFill>
                <a:srgbClr val="FFFFFF"/>
              </a:solidFill>
              <a:latin typeface="Montserrat SemiBold" pitchFamily="2" charset="0"/>
              <a:ea typeface="微软雅黑"/>
            </a:endParaRPr>
          </a:p>
          <a:p>
            <a:pPr marL="0" algn="ctr" fontAlgn="base">
              <a:spcBef>
                <a:spcPct val="0"/>
              </a:spcBef>
              <a:spcAft>
                <a:spcPct val="0"/>
              </a:spcAft>
            </a:pPr>
            <a:r>
              <a:rPr lang="en-US" altLang="zh-CN" b="0" i="0" u="none" baseline="0">
                <a:solidFill>
                  <a:srgbClr val="FFFFFF"/>
                </a:solidFill>
                <a:latin typeface="Montserrat SemiBold" pitchFamily="2" charset="0"/>
                <a:ea typeface="微软雅黑"/>
              </a:rPr>
              <a:t>Nhóm sinh viên thực hiện: </a:t>
            </a:r>
          </a:p>
          <a:p>
            <a:pPr marL="0" algn="ctr" fontAlgn="base">
              <a:spcBef>
                <a:spcPct val="0"/>
              </a:spcBef>
              <a:spcAft>
                <a:spcPct val="0"/>
              </a:spcAft>
            </a:pPr>
            <a:r>
              <a:rPr lang="en-US" altLang="zh-CN" b="0" i="0" u="none" baseline="0">
                <a:solidFill>
                  <a:srgbClr val="FFFFFF"/>
                </a:solidFill>
                <a:latin typeface="Montserrat SemiBold" pitchFamily="2" charset="0"/>
                <a:ea typeface="微软雅黑"/>
              </a:rPr>
              <a:t>Nguyễn Trung Hiếu</a:t>
            </a:r>
          </a:p>
          <a:p>
            <a:pPr marL="0" algn="ctr" fontAlgn="base">
              <a:spcBef>
                <a:spcPct val="0"/>
              </a:spcBef>
              <a:spcAft>
                <a:spcPct val="0"/>
              </a:spcAft>
            </a:pPr>
            <a:r>
              <a:rPr lang="en-US" altLang="zh-CN" b="0" i="0" u="none" baseline="0">
                <a:solidFill>
                  <a:srgbClr val="FFFFFF"/>
                </a:solidFill>
                <a:latin typeface="Montserrat SemiBold" pitchFamily="2" charset="0"/>
                <a:ea typeface="微软雅黑"/>
              </a:rPr>
              <a:t>Nguyễn Mạnh Hoàn</a:t>
            </a:r>
            <a:br>
              <a:rPr lang="en-US" altLang="zh-CN" b="0" i="0" u="none" baseline="0">
                <a:solidFill>
                  <a:srgbClr val="FFFFFF"/>
                </a:solidFill>
                <a:latin typeface="Montserrat SemiBold" pitchFamily="2" charset="0"/>
                <a:ea typeface="微软雅黑"/>
              </a:rPr>
            </a:br>
            <a:r>
              <a:rPr lang="en-US" altLang="zh-CN" b="0" i="0" u="none" baseline="0">
                <a:solidFill>
                  <a:srgbClr val="FFFFFF"/>
                </a:solidFill>
                <a:latin typeface="Montserrat SemiBold" pitchFamily="2" charset="0"/>
                <a:ea typeface="微软雅黑"/>
              </a:rPr>
              <a:t>Đào Quốc Huy</a:t>
            </a:r>
            <a:endParaRPr lang="zh-CN" altLang="en-US" b="0" i="0" u="none" baseline="0">
              <a:solidFill>
                <a:srgbClr val="FFFFFF"/>
              </a:solidFill>
              <a:latin typeface="Montserrat SemiBold" pitchFamily="2" charset="0"/>
              <a:ea typeface="微软雅黑"/>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3162888" y="2916646"/>
            <a:ext cx="8332425" cy="805330"/>
          </a:xfrm>
        </p:spPr>
        <p:txBody>
          <a:bodyPr vert="horz" lIns="91440" tIns="45720" rIns="91440" bIns="45720" anchor="ctr">
            <a:normAutofit/>
          </a:bodyPr>
          <a:lstStyle/>
          <a:p>
            <a:pPr algn="l">
              <a:lnSpc>
                <a:spcPct val="90000"/>
              </a:lnSpc>
              <a:spcBef>
                <a:spcPct val="0"/>
              </a:spcBef>
            </a:pPr>
            <a:r>
              <a:rPr lang="en-US" altLang="zh-CN" sz="3600" b="1">
                <a:solidFill>
                  <a:srgbClr val="FFFFFF"/>
                </a:solidFill>
                <a:latin typeface="Montserrat SemiBold" pitchFamily="2" charset="0"/>
                <a:ea typeface="微软雅黑"/>
                <a:cs typeface="Arial" panose="020B0604020202020204" pitchFamily="34" charset="0"/>
              </a:rPr>
              <a:t>THIẾT KẾ HỆ THỐNG</a:t>
            </a:r>
            <a:endParaRPr lang="zh-CN" altLang="en-US" sz="3600" b="1" i="0" u="none" baseline="0">
              <a:solidFill>
                <a:srgbClr val="FFFFFF"/>
              </a:solidFill>
              <a:latin typeface="Montserrat SemiBold" pitchFamily="2" charset="0"/>
              <a:ea typeface="微软雅黑"/>
              <a:cs typeface="Arial" panose="020B0604020202020204" pitchFamily="34" charset="0"/>
            </a:endParaRPr>
          </a:p>
        </p:txBody>
      </p:sp>
      <p:sp>
        <p:nvSpPr>
          <p:cNvPr id="3" name="TextBox 3"/>
          <p:cNvSpPr txBox="1"/>
          <p:nvPr/>
        </p:nvSpPr>
        <p:spPr>
          <a:xfrm>
            <a:off x="1627475" y="2657592"/>
            <a:ext cx="1326004" cy="1323439"/>
          </a:xfrm>
          <a:prstGeom prst="rect">
            <a:avLst/>
          </a:prstGeom>
          <a:noFill/>
        </p:spPr>
        <p:txBody>
          <a:bodyPr vert="horz" wrap="none" lIns="91440" tIns="45720" rIns="91440" bIns="45720" rtlCol="0" anchor="t">
            <a:spAutoFit/>
          </a:bodyPr>
          <a:lstStyle/>
          <a:p>
            <a:pPr marL="0" algn="l">
              <a:defRPr/>
            </a:pPr>
            <a:r>
              <a:rPr lang="en-US" sz="8000" b="1" i="0" u="none" baseline="0">
                <a:solidFill>
                  <a:srgbClr val="FFFFFF"/>
                </a:solidFill>
                <a:latin typeface="Arial"/>
                <a:ea typeface="Arial"/>
              </a:rPr>
              <a:t>02</a:t>
            </a:r>
            <a:endParaRPr lang="en-US" sz="1100"/>
          </a:p>
        </p:txBody>
      </p:sp>
      <p:cxnSp>
        <p:nvCxnSpPr>
          <p:cNvPr id="4" name="Connector 4"/>
          <p:cNvCxnSpPr/>
          <p:nvPr/>
        </p:nvCxnSpPr>
        <p:spPr>
          <a:xfrm>
            <a:off x="1758450" y="3981031"/>
            <a:ext cx="1064054" cy="0"/>
          </a:xfrm>
          <a:prstGeom prst="line">
            <a:avLst/>
          </a:prstGeom>
          <a:ln w="6350" cap="flat" cmpd="sng">
            <a:solidFill>
              <a:srgbClr val="FFFFFF">
                <a:alpha val="80000"/>
              </a:srgbClr>
            </a:solidFill>
            <a:prstDash val="soli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400" b="1" i="0" u="none" baseline="0">
                <a:solidFill>
                  <a:srgbClr val="FFFFFF"/>
                </a:solidFill>
                <a:latin typeface="Arial" panose="020B0604020202020204" pitchFamily="34" charset="0"/>
                <a:ea typeface="微软雅黑"/>
                <a:cs typeface="Arial" panose="020B0604020202020204" pitchFamily="34" charset="0"/>
              </a:rPr>
              <a:t>CÁC CHỨC NĂNG CỦA HỆ THỐNG</a:t>
            </a:r>
            <a:endParaRPr lang="zh-CN" altLang="en-US" sz="24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p:cNvSpPr/>
          <p:nvPr/>
        </p:nvSpPr>
        <p:spPr>
          <a:xfrm>
            <a:off x="4253306" y="0"/>
            <a:ext cx="3672688" cy="6858000"/>
          </a:xfrm>
          <a:prstGeom prst="rect">
            <a:avLst/>
          </a:prstGeom>
          <a:solidFill>
            <a:srgbClr val="FFFFFF">
              <a:alpha val="30000"/>
              <a:lumMod val="85000"/>
            </a:srgbClr>
          </a:solidFill>
          <a:ln cap="flat" cmpd="sng">
            <a:prstDash val="solid"/>
          </a:ln>
        </p:spPr>
        <p:txBody>
          <a:bodyPr vert="horz" lIns="91440" tIns="45720" rIns="91440" bIns="45720" anchor="ctr">
            <a:normAutofit/>
          </a:bodyPr>
          <a:lstStyle/>
          <a:p>
            <a:pPr marL="0" algn="ctr"/>
            <a:endParaRPr/>
          </a:p>
        </p:txBody>
      </p:sp>
      <p:pic>
        <p:nvPicPr>
          <p:cNvPr id="13" name="Picture 12" descr="A diagram of a network&#10;&#10;Description automatically generated">
            <a:extLst>
              <a:ext uri="{FF2B5EF4-FFF2-40B4-BE49-F238E27FC236}">
                <a16:creationId xmlns:a16="http://schemas.microsoft.com/office/drawing/2014/main" id="{58AFF2A3-3D1B-BA20-A786-81C83FC75EF9}"/>
              </a:ext>
            </a:extLst>
          </p:cNvPr>
          <p:cNvPicPr>
            <a:picLocks noChangeAspect="1"/>
          </p:cNvPicPr>
          <p:nvPr/>
        </p:nvPicPr>
        <p:blipFill>
          <a:blip r:embed="rId3">
            <a:extLst>
              <a:ext uri="{28A0092B-C50C-407E-A947-70E740481C1C}">
                <a14:useLocalDpi xmlns:a14="http://schemas.microsoft.com/office/drawing/2010/main" val="0"/>
              </a:ext>
            </a:extLst>
          </a:blip>
          <a:srcRect l="4633" t="2426" r="2333" b="2691"/>
          <a:stretch>
            <a:fillRect/>
          </a:stretch>
        </p:blipFill>
        <p:spPr>
          <a:xfrm>
            <a:off x="2279650" y="1038225"/>
            <a:ext cx="7620000" cy="5137924"/>
          </a:xfrm>
          <a:prstGeom prst="rect">
            <a:avLst/>
          </a:prstGeom>
          <a:noFill/>
          <a:ln>
            <a:noFill/>
          </a:ln>
        </p:spPr>
      </p:pic>
      <p:sp>
        <p:nvSpPr>
          <p:cNvPr id="16" name="AutoShape 15">
            <a:extLst>
              <a:ext uri="{FF2B5EF4-FFF2-40B4-BE49-F238E27FC236}">
                <a16:creationId xmlns:a16="http://schemas.microsoft.com/office/drawing/2014/main" id="{AF3A6C37-98E7-2EA4-3600-AE40467927E3}"/>
              </a:ext>
            </a:extLst>
          </p:cNvPr>
          <p:cNvSpPr/>
          <p:nvPr/>
        </p:nvSpPr>
        <p:spPr>
          <a:xfrm>
            <a:off x="4974539" y="6343693"/>
            <a:ext cx="2242922" cy="346762"/>
          </a:xfrm>
          <a:prstGeom prst="rect">
            <a:avLst/>
          </a:prstGeom>
          <a:noFill/>
          <a:ln cap="flat" cmpd="sng">
            <a:prstDash val="solid"/>
          </a:ln>
        </p:spPr>
        <p:txBody>
          <a:bodyPr vert="horz" wrap="none" lIns="91440" tIns="45720" rIns="91440" bIns="45720" anchor="t">
            <a:spAutoFit/>
          </a:bodyPr>
          <a:lstStyle/>
          <a:p>
            <a:pPr marL="0" algn="l">
              <a:lnSpc>
                <a:spcPct val="130000"/>
              </a:lnSpc>
            </a:pPr>
            <a:r>
              <a:rPr lang="en-US" sz="1400">
                <a:solidFill>
                  <a:srgbClr val="FFFFFF"/>
                </a:solidFill>
                <a:latin typeface="Montserrat Medium" pitchFamily="2" charset="0"/>
              </a:rPr>
              <a:t>Hình: Biểu đồ use case</a:t>
            </a:r>
            <a:endParaRPr lang="en-US" sz="1400" b="0" i="0" u="none" baseline="0">
              <a:solidFill>
                <a:srgbClr val="FFFFFF"/>
              </a:solidFill>
              <a:latin typeface="Montserrat Medium" pitchFamily="2" charset="0"/>
            </a:endParaRPr>
          </a:p>
        </p:txBody>
      </p:sp>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C2C2D-4294-D144-93C6-73FBE8DE531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657E567-7C7B-B213-D855-CF211E8BA752}"/>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CÁC CHỨC NĂNG HỆ THỐNG</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a:extLst>
              <a:ext uri="{FF2B5EF4-FFF2-40B4-BE49-F238E27FC236}">
                <a16:creationId xmlns:a16="http://schemas.microsoft.com/office/drawing/2014/main" id="{14EDCAA0-8226-2257-13F6-4BD687A54C79}"/>
              </a:ext>
            </a:extLst>
          </p:cNvPr>
          <p:cNvSpPr/>
          <p:nvPr/>
        </p:nvSpPr>
        <p:spPr>
          <a:xfrm>
            <a:off x="7039522" y="1516660"/>
            <a:ext cx="4199060" cy="4199060"/>
          </a:xfrm>
          <a:prstGeom prst="ellipse">
            <a:avLst/>
          </a:prstGeom>
          <a:noFill/>
          <a:ln w="57150" cap="flat" cmpd="sng">
            <a:solidFill>
              <a:srgbClr val="F0F0F0">
                <a:alpha val="15000"/>
              </a:srgbClr>
            </a:solidFill>
            <a:prstDash val="solid"/>
          </a:ln>
        </p:spPr>
        <p:txBody>
          <a:bodyPr vert="horz" lIns="91440" tIns="45720" rIns="91440" bIns="45720" anchor="ctr">
            <a:normAutofit/>
          </a:bodyPr>
          <a:lstStyle/>
          <a:p>
            <a:pPr marL="0" algn="ctr"/>
            <a:endParaRPr/>
          </a:p>
        </p:txBody>
      </p:sp>
      <p:sp>
        <p:nvSpPr>
          <p:cNvPr id="4" name="AutoShape 4">
            <a:extLst>
              <a:ext uri="{FF2B5EF4-FFF2-40B4-BE49-F238E27FC236}">
                <a16:creationId xmlns:a16="http://schemas.microsoft.com/office/drawing/2014/main" id="{D54418AA-A947-67C8-DF31-45785C35C580}"/>
              </a:ext>
            </a:extLst>
          </p:cNvPr>
          <p:cNvSpPr/>
          <p:nvPr/>
        </p:nvSpPr>
        <p:spPr>
          <a:xfrm>
            <a:off x="7334818" y="1811956"/>
            <a:ext cx="3608468" cy="3608468"/>
          </a:xfrm>
          <a:prstGeom prst="ellipse">
            <a:avLst/>
          </a:prstGeom>
          <a:solidFill>
            <a:srgbClr val="F0F0F0">
              <a:alpha val="10000"/>
            </a:srgbClr>
          </a:solidFill>
          <a:ln cap="flat" cmpd="sng">
            <a:prstDash val="solid"/>
          </a:ln>
        </p:spPr>
        <p:txBody>
          <a:bodyPr vert="horz" lIns="91440" tIns="45720" rIns="91440" bIns="45720" anchor="ctr">
            <a:normAutofit/>
          </a:bodyPr>
          <a:lstStyle/>
          <a:p>
            <a:pPr marL="0" algn="ctr"/>
            <a:endParaRPr/>
          </a:p>
        </p:txBody>
      </p:sp>
      <p:sp>
        <p:nvSpPr>
          <p:cNvPr id="6" name="AutoShape 6">
            <a:extLst>
              <a:ext uri="{FF2B5EF4-FFF2-40B4-BE49-F238E27FC236}">
                <a16:creationId xmlns:a16="http://schemas.microsoft.com/office/drawing/2014/main" id="{D0326DC6-4B16-BC0A-D08A-CB6A49E7E197}"/>
              </a:ext>
            </a:extLst>
          </p:cNvPr>
          <p:cNvSpPr/>
          <p:nvPr/>
        </p:nvSpPr>
        <p:spPr>
          <a:xfrm>
            <a:off x="728244" y="1379302"/>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Đăng ký</a:t>
            </a:r>
            <a:endParaRPr lang="en-US" sz="1600" b="1" i="0" u="none" baseline="0">
              <a:solidFill>
                <a:srgbClr val="FFFFFF"/>
              </a:solidFill>
              <a:latin typeface="Montserrat SemiBold" pitchFamily="2" charset="0"/>
            </a:endParaRPr>
          </a:p>
        </p:txBody>
      </p:sp>
      <p:sp>
        <p:nvSpPr>
          <p:cNvPr id="7" name="AutoShape 7">
            <a:extLst>
              <a:ext uri="{FF2B5EF4-FFF2-40B4-BE49-F238E27FC236}">
                <a16:creationId xmlns:a16="http://schemas.microsoft.com/office/drawing/2014/main" id="{7FB277C6-6D90-2600-C5B2-5687B34ABDAE}"/>
              </a:ext>
            </a:extLst>
          </p:cNvPr>
          <p:cNvSpPr/>
          <p:nvPr/>
        </p:nvSpPr>
        <p:spPr>
          <a:xfrm>
            <a:off x="728245" y="1743413"/>
            <a:ext cx="6202641" cy="702244"/>
          </a:xfrm>
          <a:prstGeom prst="rect">
            <a:avLst/>
          </a:prstGeom>
          <a:noFill/>
          <a:ln cap="flat" cmpd="sng">
            <a:prstDash val="solid"/>
          </a:ln>
        </p:spPr>
        <p:txBody>
          <a:bodyPr vert="horz" wrap="square" lIns="91440" tIns="45720" rIns="91440" bIns="45720" anchor="t">
            <a:spAutoFit/>
          </a:bodyPr>
          <a:lstStyle/>
          <a:p>
            <a:pPr>
              <a:lnSpc>
                <a:spcPct val="150000"/>
              </a:lnSpc>
            </a:pPr>
            <a:r>
              <a:rPr lang="vi-VN" sz="1400">
                <a:solidFill>
                  <a:srgbClr val="FFFFFF"/>
                </a:solidFill>
                <a:latin typeface="Montserrat SemiBold" pitchFamily="2" charset="0"/>
              </a:rPr>
              <a:t>Người dùng có thể tự tạo tài khoản cho mình để truy cập trang web với quyền là user</a:t>
            </a:r>
            <a:endParaRPr lang="en-US" sz="1400" b="0" i="0" u="none" baseline="0">
              <a:solidFill>
                <a:srgbClr val="FFFFFF"/>
              </a:solidFill>
              <a:latin typeface="Montserrat SemiBold" pitchFamily="2" charset="0"/>
            </a:endParaRPr>
          </a:p>
        </p:txBody>
      </p:sp>
      <p:sp>
        <p:nvSpPr>
          <p:cNvPr id="8" name="AutoShape 8">
            <a:extLst>
              <a:ext uri="{FF2B5EF4-FFF2-40B4-BE49-F238E27FC236}">
                <a16:creationId xmlns:a16="http://schemas.microsoft.com/office/drawing/2014/main" id="{1687A75D-9A2E-A9CC-580A-996675A31BF9}"/>
              </a:ext>
            </a:extLst>
          </p:cNvPr>
          <p:cNvSpPr/>
          <p:nvPr/>
        </p:nvSpPr>
        <p:spPr>
          <a:xfrm>
            <a:off x="386934" y="1437940"/>
            <a:ext cx="190500" cy="190500"/>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fontScale="55000" lnSpcReduction="20000"/>
          </a:bodyPr>
          <a:lstStyle/>
          <a:p>
            <a:pPr marL="0" algn="ctr"/>
            <a:endParaRPr/>
          </a:p>
        </p:txBody>
      </p:sp>
      <p:sp>
        <p:nvSpPr>
          <p:cNvPr id="9" name="AutoShape 9">
            <a:extLst>
              <a:ext uri="{FF2B5EF4-FFF2-40B4-BE49-F238E27FC236}">
                <a16:creationId xmlns:a16="http://schemas.microsoft.com/office/drawing/2014/main" id="{5FC31A1F-9EFF-4764-D177-F6044E87DF8B}"/>
              </a:ext>
            </a:extLst>
          </p:cNvPr>
          <p:cNvSpPr/>
          <p:nvPr/>
        </p:nvSpPr>
        <p:spPr>
          <a:xfrm>
            <a:off x="728244" y="2598831"/>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Đăng nhập</a:t>
            </a:r>
            <a:endParaRPr lang="en-US" sz="1600" b="1" i="0" u="none" baseline="0">
              <a:solidFill>
                <a:srgbClr val="FFFFFF"/>
              </a:solidFill>
              <a:latin typeface="Montserrat SemiBold" pitchFamily="2" charset="0"/>
            </a:endParaRPr>
          </a:p>
        </p:txBody>
      </p:sp>
      <p:sp>
        <p:nvSpPr>
          <p:cNvPr id="10" name="AutoShape 10">
            <a:extLst>
              <a:ext uri="{FF2B5EF4-FFF2-40B4-BE49-F238E27FC236}">
                <a16:creationId xmlns:a16="http://schemas.microsoft.com/office/drawing/2014/main" id="{C7BC0426-7A5A-BDD2-1110-4FC429E687BB}"/>
              </a:ext>
            </a:extLst>
          </p:cNvPr>
          <p:cNvSpPr/>
          <p:nvPr/>
        </p:nvSpPr>
        <p:spPr>
          <a:xfrm>
            <a:off x="728245" y="2962942"/>
            <a:ext cx="6202641" cy="626838"/>
          </a:xfrm>
          <a:prstGeom prst="rect">
            <a:avLst/>
          </a:prstGeom>
          <a:noFill/>
          <a:ln cap="flat" cmpd="sng">
            <a:prstDash val="solid"/>
          </a:ln>
        </p:spPr>
        <p:txBody>
          <a:bodyPr vert="horz" wrap="square" lIns="91440" tIns="45720" rIns="91440" bIns="45720" anchor="t">
            <a:spAutoFit/>
          </a:bodyPr>
          <a:lstStyle/>
          <a:p>
            <a:pPr>
              <a:lnSpc>
                <a:spcPct val="130000"/>
              </a:lnSpc>
            </a:pPr>
            <a:r>
              <a:rPr lang="en-US" sz="1400">
                <a:solidFill>
                  <a:srgbClr val="FFFFFF"/>
                </a:solidFill>
                <a:latin typeface="Montserrat SemiBold" pitchFamily="2" charset="0"/>
              </a:rPr>
              <a:t>Người dùng và admin có trang đăng nhập riêng để thực hiện các chức năng của hệ thống</a:t>
            </a:r>
            <a:endParaRPr lang="en-US" sz="1400" b="0" i="0" u="none" baseline="0">
              <a:solidFill>
                <a:srgbClr val="FFFFFF"/>
              </a:solidFill>
              <a:latin typeface="Montserrat SemiBold" pitchFamily="2" charset="0"/>
            </a:endParaRPr>
          </a:p>
        </p:txBody>
      </p:sp>
      <p:sp>
        <p:nvSpPr>
          <p:cNvPr id="11" name="AutoShape 11">
            <a:extLst>
              <a:ext uri="{FF2B5EF4-FFF2-40B4-BE49-F238E27FC236}">
                <a16:creationId xmlns:a16="http://schemas.microsoft.com/office/drawing/2014/main" id="{11270F8D-8785-310A-31C7-81B15094101F}"/>
              </a:ext>
            </a:extLst>
          </p:cNvPr>
          <p:cNvSpPr/>
          <p:nvPr/>
        </p:nvSpPr>
        <p:spPr>
          <a:xfrm>
            <a:off x="386934" y="2657469"/>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sp>
        <p:nvSpPr>
          <p:cNvPr id="12" name="AutoShape 12">
            <a:extLst>
              <a:ext uri="{FF2B5EF4-FFF2-40B4-BE49-F238E27FC236}">
                <a16:creationId xmlns:a16="http://schemas.microsoft.com/office/drawing/2014/main" id="{24BA2152-2B23-5559-2F73-E3A45A7581DB}"/>
              </a:ext>
            </a:extLst>
          </p:cNvPr>
          <p:cNvSpPr/>
          <p:nvPr/>
        </p:nvSpPr>
        <p:spPr>
          <a:xfrm>
            <a:off x="728244" y="3707721"/>
            <a:ext cx="6202641" cy="338554"/>
          </a:xfrm>
          <a:prstGeom prst="rect">
            <a:avLst/>
          </a:prstGeom>
          <a:noFill/>
          <a:ln cap="flat" cmpd="sng">
            <a:prstDash val="solid"/>
          </a:ln>
        </p:spPr>
        <p:txBody>
          <a:bodyPr vert="horz" wrap="square" lIns="91440" tIns="45720" rIns="91440" bIns="45720" anchor="b">
            <a:spAutoFit/>
          </a:bodyPr>
          <a:lstStyle/>
          <a:p>
            <a:r>
              <a:rPr lang="en-US" sz="1600" b="1">
                <a:solidFill>
                  <a:srgbClr val="FFFFFF"/>
                </a:solidFill>
                <a:latin typeface="Montserrat SemiBold" pitchFamily="2" charset="0"/>
              </a:rPr>
              <a:t>Xem cửa hàng</a:t>
            </a:r>
            <a:endParaRPr lang="en-US" sz="1600" b="1" i="0" u="none" baseline="0">
              <a:solidFill>
                <a:srgbClr val="FFFFFF"/>
              </a:solidFill>
              <a:latin typeface="Montserrat SemiBold" pitchFamily="2" charset="0"/>
            </a:endParaRPr>
          </a:p>
        </p:txBody>
      </p:sp>
      <p:sp>
        <p:nvSpPr>
          <p:cNvPr id="13" name="AutoShape 13">
            <a:extLst>
              <a:ext uri="{FF2B5EF4-FFF2-40B4-BE49-F238E27FC236}">
                <a16:creationId xmlns:a16="http://schemas.microsoft.com/office/drawing/2014/main" id="{75BCACFC-89DA-8DA3-6C4B-19FCDBC59C19}"/>
              </a:ext>
            </a:extLst>
          </p:cNvPr>
          <p:cNvSpPr/>
          <p:nvPr/>
        </p:nvSpPr>
        <p:spPr>
          <a:xfrm>
            <a:off x="728245" y="4071832"/>
            <a:ext cx="6202641" cy="626838"/>
          </a:xfrm>
          <a:prstGeom prst="rect">
            <a:avLst/>
          </a:prstGeom>
          <a:noFill/>
          <a:ln cap="flat" cmpd="sng">
            <a:prstDash val="solid"/>
          </a:ln>
        </p:spPr>
        <p:txBody>
          <a:bodyPr vert="horz" wrap="square" lIns="91440" tIns="45720" rIns="91440" bIns="45720" anchor="t">
            <a:spAutoFit/>
          </a:bodyPr>
          <a:lstStyle/>
          <a:p>
            <a:pPr>
              <a:lnSpc>
                <a:spcPct val="130000"/>
              </a:lnSpc>
            </a:pPr>
            <a:r>
              <a:rPr lang="vi-VN" sz="1400">
                <a:solidFill>
                  <a:srgbClr val="FFFFFF"/>
                </a:solidFill>
                <a:latin typeface="Montserrat SemiBold" pitchFamily="2" charset="0"/>
              </a:rPr>
              <a:t>Khách hàng truy cập vào đường link trang web của cửa hàng. Hệ thống hiển thị trang chủ của cửa hàng ra màn hình</a:t>
            </a:r>
            <a:endParaRPr lang="en-US" sz="1400" b="0" i="0" u="none" baseline="0">
              <a:solidFill>
                <a:srgbClr val="FFFFFF"/>
              </a:solidFill>
              <a:latin typeface="Montserrat SemiBold" pitchFamily="2" charset="0"/>
            </a:endParaRPr>
          </a:p>
        </p:txBody>
      </p:sp>
      <p:sp>
        <p:nvSpPr>
          <p:cNvPr id="14" name="AutoShape 14">
            <a:extLst>
              <a:ext uri="{FF2B5EF4-FFF2-40B4-BE49-F238E27FC236}">
                <a16:creationId xmlns:a16="http://schemas.microsoft.com/office/drawing/2014/main" id="{C87A9EC3-A81B-AA20-F13B-C7E363D68A3A}"/>
              </a:ext>
            </a:extLst>
          </p:cNvPr>
          <p:cNvSpPr/>
          <p:nvPr/>
        </p:nvSpPr>
        <p:spPr>
          <a:xfrm>
            <a:off x="386934" y="3766359"/>
            <a:ext cx="190500" cy="190500"/>
          </a:xfrm>
          <a:prstGeom prst="ellipse">
            <a:avLst/>
          </a:prstGeom>
          <a:gradFill>
            <a:gsLst>
              <a:gs pos="0">
                <a:srgbClr val="BC15B7">
                  <a:lumMod val="60000"/>
                  <a:lumOff val="40000"/>
                </a:srgbClr>
              </a:gs>
              <a:gs pos="50000">
                <a:srgbClr val="BC15B7"/>
              </a:gs>
            </a:gsLst>
            <a:lin ang="2700000"/>
          </a:gradFill>
          <a:ln cap="flat" cmpd="sng">
            <a:prstDash val="solid"/>
          </a:ln>
          <a:effectLst>
            <a:outerShdw blurRad="177800" dist="152400" dir="2700000" algn="tl" rotWithShape="0">
              <a:schemeClr val="accent2">
                <a:alpha val="20000"/>
              </a:schemeClr>
            </a:outerShdw>
          </a:effectLst>
        </p:spPr>
        <p:txBody>
          <a:bodyPr vert="horz" lIns="0" tIns="0" rIns="0" bIns="0" anchor="ctr">
            <a:normAutofit fontScale="55000" lnSpcReduction="20000"/>
          </a:bodyPr>
          <a:lstStyle/>
          <a:p>
            <a:pPr marL="0" algn="ctr"/>
            <a:endParaRPr/>
          </a:p>
        </p:txBody>
      </p:sp>
      <p:sp>
        <p:nvSpPr>
          <p:cNvPr id="16" name="AutoShape 9">
            <a:extLst>
              <a:ext uri="{FF2B5EF4-FFF2-40B4-BE49-F238E27FC236}">
                <a16:creationId xmlns:a16="http://schemas.microsoft.com/office/drawing/2014/main" id="{C8B1FD0D-7710-55CC-67E4-BCDB747A078B}"/>
              </a:ext>
            </a:extLst>
          </p:cNvPr>
          <p:cNvSpPr/>
          <p:nvPr/>
        </p:nvSpPr>
        <p:spPr>
          <a:xfrm>
            <a:off x="728244" y="4758583"/>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Tìm kiếm sản phẩm</a:t>
            </a:r>
            <a:endParaRPr lang="en-US" sz="1600" b="1" i="0" u="none" baseline="0">
              <a:solidFill>
                <a:srgbClr val="FFFFFF"/>
              </a:solidFill>
              <a:latin typeface="Montserrat SemiBold" pitchFamily="2" charset="0"/>
            </a:endParaRPr>
          </a:p>
        </p:txBody>
      </p:sp>
      <p:sp>
        <p:nvSpPr>
          <p:cNvPr id="17" name="AutoShape 10">
            <a:extLst>
              <a:ext uri="{FF2B5EF4-FFF2-40B4-BE49-F238E27FC236}">
                <a16:creationId xmlns:a16="http://schemas.microsoft.com/office/drawing/2014/main" id="{08540682-7473-9E0E-0556-505DADDC5B08}"/>
              </a:ext>
            </a:extLst>
          </p:cNvPr>
          <p:cNvSpPr/>
          <p:nvPr/>
        </p:nvSpPr>
        <p:spPr>
          <a:xfrm>
            <a:off x="728245" y="5122694"/>
            <a:ext cx="6202641" cy="626838"/>
          </a:xfrm>
          <a:prstGeom prst="rect">
            <a:avLst/>
          </a:prstGeom>
          <a:noFill/>
          <a:ln cap="flat" cmpd="sng">
            <a:prstDash val="solid"/>
          </a:ln>
        </p:spPr>
        <p:txBody>
          <a:bodyPr vert="horz" wrap="square" lIns="91440" tIns="45720" rIns="91440" bIns="45720" anchor="t">
            <a:spAutoFit/>
          </a:bodyPr>
          <a:lstStyle/>
          <a:p>
            <a:pPr>
              <a:lnSpc>
                <a:spcPct val="130000"/>
              </a:lnSpc>
            </a:pPr>
            <a:r>
              <a:rPr lang="vi-VN" sz="1400">
                <a:solidFill>
                  <a:srgbClr val="FFFFFF"/>
                </a:solidFill>
                <a:latin typeface="Montserrat SemiBold" pitchFamily="2" charset="0"/>
              </a:rPr>
              <a:t>Khách hàng có thể tìm kiếm thông tin sản phẩm bằng cách </a:t>
            </a:r>
            <a:r>
              <a:rPr lang="en-US" sz="1400">
                <a:solidFill>
                  <a:srgbClr val="FFFFFF"/>
                </a:solidFill>
                <a:latin typeface="Montserrat SemiBold" pitchFamily="2" charset="0"/>
              </a:rPr>
              <a:t>nhập tên sản phẩm cần tìm</a:t>
            </a:r>
            <a:r>
              <a:rPr lang="vi-VN" sz="1400">
                <a:solidFill>
                  <a:srgbClr val="FFFFFF"/>
                </a:solidFill>
                <a:latin typeface="Montserrat SemiBold" pitchFamily="2" charset="0"/>
              </a:rPr>
              <a:t>, danh mục sản phẩm sẽ hiện ra</a:t>
            </a:r>
            <a:endParaRPr lang="en-US" sz="1400" b="0" i="0" u="none" baseline="0">
              <a:solidFill>
                <a:srgbClr val="FFFFFF"/>
              </a:solidFill>
              <a:latin typeface="Montserrat SemiBold" pitchFamily="2" charset="0"/>
            </a:endParaRPr>
          </a:p>
        </p:txBody>
      </p:sp>
      <p:sp>
        <p:nvSpPr>
          <p:cNvPr id="18" name="AutoShape 11">
            <a:extLst>
              <a:ext uri="{FF2B5EF4-FFF2-40B4-BE49-F238E27FC236}">
                <a16:creationId xmlns:a16="http://schemas.microsoft.com/office/drawing/2014/main" id="{CFEF3EF3-2CAF-FFFC-BAFB-C0BD10ED3302}"/>
              </a:ext>
            </a:extLst>
          </p:cNvPr>
          <p:cNvSpPr/>
          <p:nvPr/>
        </p:nvSpPr>
        <p:spPr>
          <a:xfrm>
            <a:off x="386934" y="4817221"/>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pic>
        <p:nvPicPr>
          <p:cNvPr id="19" name="Picture 18" descr="A diagram of a network&#10;&#10;Description automatically generated">
            <a:extLst>
              <a:ext uri="{FF2B5EF4-FFF2-40B4-BE49-F238E27FC236}">
                <a16:creationId xmlns:a16="http://schemas.microsoft.com/office/drawing/2014/main" id="{03811F3A-D937-FD93-1382-5B78B447D8EF}"/>
              </a:ext>
            </a:extLst>
          </p:cNvPr>
          <p:cNvPicPr>
            <a:picLocks noChangeAspect="1"/>
          </p:cNvPicPr>
          <p:nvPr/>
        </p:nvPicPr>
        <p:blipFill>
          <a:blip r:embed="rId2">
            <a:extLst>
              <a:ext uri="{28A0092B-C50C-407E-A947-70E740481C1C}">
                <a14:useLocalDpi xmlns:a14="http://schemas.microsoft.com/office/drawing/2010/main" val="0"/>
              </a:ext>
            </a:extLst>
          </a:blip>
          <a:srcRect l="4633" t="2426" r="2333" b="2691"/>
          <a:stretch>
            <a:fillRect/>
          </a:stretch>
        </p:blipFill>
        <p:spPr>
          <a:xfrm>
            <a:off x="7199127" y="2236961"/>
            <a:ext cx="3879850" cy="2616060"/>
          </a:xfrm>
          <a:prstGeom prst="rect">
            <a:avLst/>
          </a:prstGeom>
          <a:noFill/>
          <a:ln>
            <a:noFill/>
          </a:ln>
        </p:spPr>
      </p:pic>
      <p:sp>
        <p:nvSpPr>
          <p:cNvPr id="20" name="AutoShape 6">
            <a:extLst>
              <a:ext uri="{FF2B5EF4-FFF2-40B4-BE49-F238E27FC236}">
                <a16:creationId xmlns:a16="http://schemas.microsoft.com/office/drawing/2014/main" id="{C6956C42-8714-656D-7C5D-FD42304EF316}"/>
              </a:ext>
            </a:extLst>
          </p:cNvPr>
          <p:cNvSpPr/>
          <p:nvPr/>
        </p:nvSpPr>
        <p:spPr>
          <a:xfrm>
            <a:off x="728244" y="5835002"/>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Xem sản phẩm</a:t>
            </a:r>
            <a:endParaRPr lang="en-US" sz="1600" b="1" i="0" u="none" baseline="0">
              <a:solidFill>
                <a:srgbClr val="FFFFFF"/>
              </a:solidFill>
              <a:latin typeface="Montserrat SemiBold" pitchFamily="2" charset="0"/>
            </a:endParaRPr>
          </a:p>
        </p:txBody>
      </p:sp>
      <p:sp>
        <p:nvSpPr>
          <p:cNvPr id="21" name="AutoShape 7">
            <a:extLst>
              <a:ext uri="{FF2B5EF4-FFF2-40B4-BE49-F238E27FC236}">
                <a16:creationId xmlns:a16="http://schemas.microsoft.com/office/drawing/2014/main" id="{56D13FD3-74F4-C1E8-435F-51AB5AA2E63F}"/>
              </a:ext>
            </a:extLst>
          </p:cNvPr>
          <p:cNvSpPr/>
          <p:nvPr/>
        </p:nvSpPr>
        <p:spPr>
          <a:xfrm>
            <a:off x="728245" y="6199113"/>
            <a:ext cx="6202641" cy="379078"/>
          </a:xfrm>
          <a:prstGeom prst="rect">
            <a:avLst/>
          </a:prstGeom>
          <a:noFill/>
          <a:ln cap="flat" cmpd="sng">
            <a:prstDash val="solid"/>
          </a:ln>
        </p:spPr>
        <p:txBody>
          <a:bodyPr vert="horz" wrap="square" lIns="91440" tIns="45720" rIns="91440" bIns="45720" anchor="t">
            <a:spAutoFit/>
          </a:bodyPr>
          <a:lstStyle/>
          <a:p>
            <a:pPr>
              <a:lnSpc>
                <a:spcPct val="150000"/>
              </a:lnSpc>
            </a:pPr>
            <a:r>
              <a:rPr lang="en-US" sz="1400">
                <a:solidFill>
                  <a:srgbClr val="FFFFFF"/>
                </a:solidFill>
                <a:latin typeface="Montserrat SemiBold" pitchFamily="2" charset="0"/>
              </a:rPr>
              <a:t>Xem chi tiết thông tin sản phẩm như tên, giá, danh mục,…</a:t>
            </a:r>
            <a:endParaRPr lang="en-US" sz="1400" b="0" i="0" u="none" baseline="0">
              <a:solidFill>
                <a:srgbClr val="FFFFFF"/>
              </a:solidFill>
              <a:latin typeface="Montserrat SemiBold" pitchFamily="2" charset="0"/>
            </a:endParaRPr>
          </a:p>
        </p:txBody>
      </p:sp>
      <p:sp>
        <p:nvSpPr>
          <p:cNvPr id="22" name="AutoShape 8">
            <a:extLst>
              <a:ext uri="{FF2B5EF4-FFF2-40B4-BE49-F238E27FC236}">
                <a16:creationId xmlns:a16="http://schemas.microsoft.com/office/drawing/2014/main" id="{CDD469C8-3317-79FE-995B-D925CFE7E1B5}"/>
              </a:ext>
            </a:extLst>
          </p:cNvPr>
          <p:cNvSpPr/>
          <p:nvPr/>
        </p:nvSpPr>
        <p:spPr>
          <a:xfrm>
            <a:off x="386934" y="5893640"/>
            <a:ext cx="190500" cy="190500"/>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fontScale="55000" lnSpcReduction="20000"/>
          </a:bodyPr>
          <a:lstStyle/>
          <a:p>
            <a:pPr marL="0" algn="ctr"/>
            <a:endParaRPr/>
          </a:p>
        </p:txBody>
      </p:sp>
    </p:spTree>
    <p:extLst>
      <p:ext uri="{BB962C8B-B14F-4D97-AF65-F5344CB8AC3E}">
        <p14:creationId xmlns:p14="http://schemas.microsoft.com/office/powerpoint/2010/main" val="4098174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randombar(horizontal)">
                                      <p:cBhvr>
                                        <p:cTn id="40" dur="500"/>
                                        <p:tgtEl>
                                          <p:spTgt spid="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randombar(horizontal)">
                                      <p:cBhvr>
                                        <p:cTn id="51" dur="500"/>
                                        <p:tgtEl>
                                          <p:spTgt spid="20"/>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randombar(horizontal)">
                                      <p:cBhvr>
                                        <p:cTn id="54" dur="500"/>
                                        <p:tgtEl>
                                          <p:spTgt spid="21"/>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randombar(horizontal)">
                                      <p:cBhvr>
                                        <p:cTn id="5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A1E2D-BE10-0792-ACFE-8079BCABDFC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80055600-697E-347A-3165-B42A4BA8A3E3}"/>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CÁC CHỨC NĂNG HỆ THỐNG</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a:extLst>
              <a:ext uri="{FF2B5EF4-FFF2-40B4-BE49-F238E27FC236}">
                <a16:creationId xmlns:a16="http://schemas.microsoft.com/office/drawing/2014/main" id="{39A65F5D-3A94-F011-30CA-0AF4ABA3147E}"/>
              </a:ext>
            </a:extLst>
          </p:cNvPr>
          <p:cNvSpPr/>
          <p:nvPr/>
        </p:nvSpPr>
        <p:spPr>
          <a:xfrm>
            <a:off x="7039522" y="1516660"/>
            <a:ext cx="4199060" cy="4199060"/>
          </a:xfrm>
          <a:prstGeom prst="ellipse">
            <a:avLst/>
          </a:prstGeom>
          <a:noFill/>
          <a:ln w="57150" cap="flat" cmpd="sng">
            <a:solidFill>
              <a:srgbClr val="F0F0F0">
                <a:alpha val="15000"/>
              </a:srgbClr>
            </a:solidFill>
            <a:prstDash val="solid"/>
          </a:ln>
        </p:spPr>
        <p:txBody>
          <a:bodyPr vert="horz" lIns="91440" tIns="45720" rIns="91440" bIns="45720" anchor="ctr">
            <a:normAutofit/>
          </a:bodyPr>
          <a:lstStyle/>
          <a:p>
            <a:pPr marL="0" algn="ctr"/>
            <a:endParaRPr/>
          </a:p>
        </p:txBody>
      </p:sp>
      <p:sp>
        <p:nvSpPr>
          <p:cNvPr id="4" name="AutoShape 4">
            <a:extLst>
              <a:ext uri="{FF2B5EF4-FFF2-40B4-BE49-F238E27FC236}">
                <a16:creationId xmlns:a16="http://schemas.microsoft.com/office/drawing/2014/main" id="{66BECB16-A036-89DD-D999-C16B16448417}"/>
              </a:ext>
            </a:extLst>
          </p:cNvPr>
          <p:cNvSpPr/>
          <p:nvPr/>
        </p:nvSpPr>
        <p:spPr>
          <a:xfrm>
            <a:off x="7334818" y="1811956"/>
            <a:ext cx="3608468" cy="3608468"/>
          </a:xfrm>
          <a:prstGeom prst="ellipse">
            <a:avLst/>
          </a:prstGeom>
          <a:solidFill>
            <a:srgbClr val="F0F0F0">
              <a:alpha val="10000"/>
            </a:srgbClr>
          </a:solidFill>
          <a:ln cap="flat" cmpd="sng">
            <a:prstDash val="solid"/>
          </a:ln>
        </p:spPr>
        <p:txBody>
          <a:bodyPr vert="horz" lIns="91440" tIns="45720" rIns="91440" bIns="45720" anchor="ctr">
            <a:normAutofit/>
          </a:bodyPr>
          <a:lstStyle/>
          <a:p>
            <a:pPr marL="0" algn="ctr"/>
            <a:endParaRPr/>
          </a:p>
        </p:txBody>
      </p:sp>
      <p:sp>
        <p:nvSpPr>
          <p:cNvPr id="6" name="AutoShape 6">
            <a:extLst>
              <a:ext uri="{FF2B5EF4-FFF2-40B4-BE49-F238E27FC236}">
                <a16:creationId xmlns:a16="http://schemas.microsoft.com/office/drawing/2014/main" id="{B5B528E4-2D49-4405-5D55-53A82804A353}"/>
              </a:ext>
            </a:extLst>
          </p:cNvPr>
          <p:cNvSpPr/>
          <p:nvPr/>
        </p:nvSpPr>
        <p:spPr>
          <a:xfrm>
            <a:off x="728244" y="1379302"/>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Chỉnh sửa thông tin cá nhân</a:t>
            </a:r>
            <a:endParaRPr lang="en-US" sz="1600" b="1" i="0" u="none" baseline="0">
              <a:solidFill>
                <a:srgbClr val="FFFFFF"/>
              </a:solidFill>
              <a:latin typeface="Montserrat SemiBold" pitchFamily="2" charset="0"/>
            </a:endParaRPr>
          </a:p>
        </p:txBody>
      </p:sp>
      <p:sp>
        <p:nvSpPr>
          <p:cNvPr id="7" name="AutoShape 7">
            <a:extLst>
              <a:ext uri="{FF2B5EF4-FFF2-40B4-BE49-F238E27FC236}">
                <a16:creationId xmlns:a16="http://schemas.microsoft.com/office/drawing/2014/main" id="{0AA99F62-2072-8B95-8A79-27E507A50943}"/>
              </a:ext>
            </a:extLst>
          </p:cNvPr>
          <p:cNvSpPr/>
          <p:nvPr/>
        </p:nvSpPr>
        <p:spPr>
          <a:xfrm>
            <a:off x="728245" y="1743413"/>
            <a:ext cx="6202641" cy="702244"/>
          </a:xfrm>
          <a:prstGeom prst="rect">
            <a:avLst/>
          </a:prstGeom>
          <a:noFill/>
          <a:ln cap="flat" cmpd="sng">
            <a:prstDash val="solid"/>
          </a:ln>
        </p:spPr>
        <p:txBody>
          <a:bodyPr vert="horz" wrap="square" lIns="91440" tIns="45720" rIns="91440" bIns="45720" anchor="t">
            <a:spAutoFit/>
          </a:bodyPr>
          <a:lstStyle/>
          <a:p>
            <a:pPr>
              <a:lnSpc>
                <a:spcPct val="150000"/>
              </a:lnSpc>
            </a:pPr>
            <a:r>
              <a:rPr lang="vi-VN" sz="1400">
                <a:solidFill>
                  <a:srgbClr val="FFFFFF"/>
                </a:solidFill>
                <a:latin typeface="Montserrat SemiBold" pitchFamily="2" charset="0"/>
              </a:rPr>
              <a:t>Người dùng có thể </a:t>
            </a:r>
            <a:r>
              <a:rPr lang="en-US" sz="1400">
                <a:solidFill>
                  <a:srgbClr val="FFFFFF"/>
                </a:solidFill>
                <a:latin typeface="Montserrat SemiBold" pitchFamily="2" charset="0"/>
              </a:rPr>
              <a:t>chỉnh sửa thông tin đăng nhập là mật khẩu, thông tin cá nhân như tên, số điện thoại…</a:t>
            </a:r>
            <a:endParaRPr lang="en-US" sz="1400" b="0" i="0" u="none" baseline="0">
              <a:solidFill>
                <a:srgbClr val="FFFFFF"/>
              </a:solidFill>
              <a:latin typeface="Montserrat SemiBold" pitchFamily="2" charset="0"/>
            </a:endParaRPr>
          </a:p>
        </p:txBody>
      </p:sp>
      <p:sp>
        <p:nvSpPr>
          <p:cNvPr id="8" name="AutoShape 8">
            <a:extLst>
              <a:ext uri="{FF2B5EF4-FFF2-40B4-BE49-F238E27FC236}">
                <a16:creationId xmlns:a16="http://schemas.microsoft.com/office/drawing/2014/main" id="{B50D3E1B-DF86-FC7A-7A93-BE7156A93AF0}"/>
              </a:ext>
            </a:extLst>
          </p:cNvPr>
          <p:cNvSpPr/>
          <p:nvPr/>
        </p:nvSpPr>
        <p:spPr>
          <a:xfrm>
            <a:off x="386934" y="1437940"/>
            <a:ext cx="190500" cy="190500"/>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fontScale="55000" lnSpcReduction="20000"/>
          </a:bodyPr>
          <a:lstStyle/>
          <a:p>
            <a:pPr marL="0" algn="ctr"/>
            <a:endParaRPr/>
          </a:p>
        </p:txBody>
      </p:sp>
      <p:sp>
        <p:nvSpPr>
          <p:cNvPr id="9" name="AutoShape 9">
            <a:extLst>
              <a:ext uri="{FF2B5EF4-FFF2-40B4-BE49-F238E27FC236}">
                <a16:creationId xmlns:a16="http://schemas.microsoft.com/office/drawing/2014/main" id="{A51C8A4F-CBD2-673C-5E24-9FB95C741AC2}"/>
              </a:ext>
            </a:extLst>
          </p:cNvPr>
          <p:cNvSpPr/>
          <p:nvPr/>
        </p:nvSpPr>
        <p:spPr>
          <a:xfrm>
            <a:off x="728244" y="2598831"/>
            <a:ext cx="6202641" cy="338554"/>
          </a:xfrm>
          <a:prstGeom prst="rect">
            <a:avLst/>
          </a:prstGeom>
          <a:noFill/>
          <a:ln cap="flat" cmpd="sng">
            <a:prstDash val="solid"/>
          </a:ln>
        </p:spPr>
        <p:txBody>
          <a:bodyPr vert="horz" wrap="square" lIns="91440" tIns="45720" rIns="91440" bIns="45720" anchor="b">
            <a:spAutoFit/>
          </a:bodyPr>
          <a:lstStyle/>
          <a:p>
            <a:r>
              <a:rPr lang="en-US" sz="1600" b="1">
                <a:solidFill>
                  <a:srgbClr val="FFFFFF"/>
                </a:solidFill>
                <a:latin typeface="Montserrat SemiBold" pitchFamily="2" charset="0"/>
              </a:rPr>
              <a:t>Quản lý giỏ hàng</a:t>
            </a:r>
            <a:endParaRPr lang="en-US" sz="1600" b="1" i="0" u="none" baseline="0">
              <a:solidFill>
                <a:srgbClr val="FFFFFF"/>
              </a:solidFill>
              <a:latin typeface="Montserrat SemiBold" pitchFamily="2" charset="0"/>
            </a:endParaRPr>
          </a:p>
        </p:txBody>
      </p:sp>
      <p:sp>
        <p:nvSpPr>
          <p:cNvPr id="10" name="AutoShape 10">
            <a:extLst>
              <a:ext uri="{FF2B5EF4-FFF2-40B4-BE49-F238E27FC236}">
                <a16:creationId xmlns:a16="http://schemas.microsoft.com/office/drawing/2014/main" id="{FB2266AA-C0CE-2D6A-9CB9-80B449B06D7F}"/>
              </a:ext>
            </a:extLst>
          </p:cNvPr>
          <p:cNvSpPr/>
          <p:nvPr/>
        </p:nvSpPr>
        <p:spPr>
          <a:xfrm>
            <a:off x="728245" y="2962942"/>
            <a:ext cx="6202641" cy="906915"/>
          </a:xfrm>
          <a:prstGeom prst="rect">
            <a:avLst/>
          </a:prstGeom>
          <a:noFill/>
          <a:ln cap="flat" cmpd="sng">
            <a:prstDash val="solid"/>
          </a:ln>
        </p:spPr>
        <p:txBody>
          <a:bodyPr vert="horz" wrap="square" lIns="91440" tIns="45720" rIns="91440" bIns="45720" anchor="t">
            <a:spAutoFit/>
          </a:bodyPr>
          <a:lstStyle/>
          <a:p>
            <a:pPr>
              <a:lnSpc>
                <a:spcPct val="130000"/>
              </a:lnSpc>
            </a:pPr>
            <a:r>
              <a:rPr lang="vi-VN" sz="1400">
                <a:solidFill>
                  <a:srgbClr val="FFFFFF"/>
                </a:solidFill>
                <a:latin typeface="Montserrat SemiBold" pitchFamily="2" charset="0"/>
              </a:rPr>
              <a:t>Sau khi đã chọn được sản phẩm, khách hàng chọn, số lượng sản phẩm và click vào thêm giỏ hàng. Sản phẩm sẽ được thêm vào giỏ hàng của khách hàng</a:t>
            </a:r>
            <a:endParaRPr lang="en-US" sz="1400" b="0" i="0" u="none" baseline="0">
              <a:solidFill>
                <a:srgbClr val="FFFFFF"/>
              </a:solidFill>
              <a:latin typeface="Montserrat SemiBold" pitchFamily="2" charset="0"/>
            </a:endParaRPr>
          </a:p>
        </p:txBody>
      </p:sp>
      <p:sp>
        <p:nvSpPr>
          <p:cNvPr id="11" name="AutoShape 11">
            <a:extLst>
              <a:ext uri="{FF2B5EF4-FFF2-40B4-BE49-F238E27FC236}">
                <a16:creationId xmlns:a16="http://schemas.microsoft.com/office/drawing/2014/main" id="{6F94181C-4FDF-0C73-ACA8-BB8194F3839A}"/>
              </a:ext>
            </a:extLst>
          </p:cNvPr>
          <p:cNvSpPr/>
          <p:nvPr/>
        </p:nvSpPr>
        <p:spPr>
          <a:xfrm>
            <a:off x="386934" y="2657469"/>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sp>
        <p:nvSpPr>
          <p:cNvPr id="12" name="AutoShape 12">
            <a:extLst>
              <a:ext uri="{FF2B5EF4-FFF2-40B4-BE49-F238E27FC236}">
                <a16:creationId xmlns:a16="http://schemas.microsoft.com/office/drawing/2014/main" id="{FA2AD91D-9173-450A-13CB-36E27E71A8A8}"/>
              </a:ext>
            </a:extLst>
          </p:cNvPr>
          <p:cNvSpPr/>
          <p:nvPr/>
        </p:nvSpPr>
        <p:spPr>
          <a:xfrm>
            <a:off x="728244" y="3954318"/>
            <a:ext cx="6202641" cy="338554"/>
          </a:xfrm>
          <a:prstGeom prst="rect">
            <a:avLst/>
          </a:prstGeom>
          <a:noFill/>
          <a:ln cap="flat" cmpd="sng">
            <a:prstDash val="solid"/>
          </a:ln>
        </p:spPr>
        <p:txBody>
          <a:bodyPr vert="horz" wrap="square" lIns="91440" tIns="45720" rIns="91440" bIns="45720" anchor="b">
            <a:spAutoFit/>
          </a:bodyPr>
          <a:lstStyle/>
          <a:p>
            <a:r>
              <a:rPr lang="en-US" sz="1600" b="1">
                <a:solidFill>
                  <a:srgbClr val="FFFFFF"/>
                </a:solidFill>
                <a:latin typeface="Montserrat SemiBold" pitchFamily="2" charset="0"/>
              </a:rPr>
              <a:t>Mua hàng</a:t>
            </a:r>
            <a:endParaRPr lang="en-US" sz="1600" b="1" i="0" u="none" baseline="0">
              <a:solidFill>
                <a:srgbClr val="FFFFFF"/>
              </a:solidFill>
              <a:latin typeface="Montserrat SemiBold" pitchFamily="2" charset="0"/>
            </a:endParaRPr>
          </a:p>
        </p:txBody>
      </p:sp>
      <p:sp>
        <p:nvSpPr>
          <p:cNvPr id="13" name="AutoShape 13">
            <a:extLst>
              <a:ext uri="{FF2B5EF4-FFF2-40B4-BE49-F238E27FC236}">
                <a16:creationId xmlns:a16="http://schemas.microsoft.com/office/drawing/2014/main" id="{D1877BBB-0449-22F5-72AF-69D90EF8B83F}"/>
              </a:ext>
            </a:extLst>
          </p:cNvPr>
          <p:cNvSpPr/>
          <p:nvPr/>
        </p:nvSpPr>
        <p:spPr>
          <a:xfrm>
            <a:off x="728245" y="4318429"/>
            <a:ext cx="6202641" cy="1186992"/>
          </a:xfrm>
          <a:prstGeom prst="rect">
            <a:avLst/>
          </a:prstGeom>
          <a:noFill/>
          <a:ln cap="flat" cmpd="sng">
            <a:prstDash val="solid"/>
          </a:ln>
        </p:spPr>
        <p:txBody>
          <a:bodyPr vert="horz" wrap="square" lIns="91440" tIns="45720" rIns="91440" bIns="45720" anchor="t">
            <a:spAutoFit/>
          </a:bodyPr>
          <a:lstStyle/>
          <a:p>
            <a:pPr>
              <a:lnSpc>
                <a:spcPct val="130000"/>
              </a:lnSpc>
            </a:pPr>
            <a:r>
              <a:rPr lang="vi-VN" sz="1400">
                <a:solidFill>
                  <a:srgbClr val="FFFFFF"/>
                </a:solidFill>
                <a:latin typeface="Montserrat SemiBold" pitchFamily="2" charset="0"/>
              </a:rPr>
              <a:t>Sau khi đã có 1 số lượng sản phẩm trong giỏ hàng, khách hàng có thể đặt hàng bằng cách click vào nút thanh toán, hệ thống sẽ tự động cập nhật hóa đơn mới vào danh mục hóa đơn của admin quản lý</a:t>
            </a:r>
            <a:endParaRPr lang="en-US" sz="1400" b="0" i="0" u="none" baseline="0">
              <a:solidFill>
                <a:srgbClr val="FFFFFF"/>
              </a:solidFill>
              <a:latin typeface="Montserrat SemiBold" pitchFamily="2" charset="0"/>
            </a:endParaRPr>
          </a:p>
        </p:txBody>
      </p:sp>
      <p:sp>
        <p:nvSpPr>
          <p:cNvPr id="14" name="AutoShape 14">
            <a:extLst>
              <a:ext uri="{FF2B5EF4-FFF2-40B4-BE49-F238E27FC236}">
                <a16:creationId xmlns:a16="http://schemas.microsoft.com/office/drawing/2014/main" id="{67B7BEE2-E92C-06B8-141A-1ACCE6F80552}"/>
              </a:ext>
            </a:extLst>
          </p:cNvPr>
          <p:cNvSpPr/>
          <p:nvPr/>
        </p:nvSpPr>
        <p:spPr>
          <a:xfrm>
            <a:off x="386934" y="4012956"/>
            <a:ext cx="190500" cy="190500"/>
          </a:xfrm>
          <a:prstGeom prst="ellipse">
            <a:avLst/>
          </a:prstGeom>
          <a:gradFill>
            <a:gsLst>
              <a:gs pos="0">
                <a:srgbClr val="BC15B7">
                  <a:lumMod val="60000"/>
                  <a:lumOff val="40000"/>
                </a:srgbClr>
              </a:gs>
              <a:gs pos="50000">
                <a:srgbClr val="BC15B7"/>
              </a:gs>
            </a:gsLst>
            <a:lin ang="2700000"/>
          </a:gradFill>
          <a:ln cap="flat" cmpd="sng">
            <a:prstDash val="solid"/>
          </a:ln>
          <a:effectLst>
            <a:outerShdw blurRad="177800" dist="152400" dir="2700000" algn="tl" rotWithShape="0">
              <a:schemeClr val="accent2">
                <a:alpha val="20000"/>
              </a:schemeClr>
            </a:outerShdw>
          </a:effectLst>
        </p:spPr>
        <p:txBody>
          <a:bodyPr vert="horz" lIns="0" tIns="0" rIns="0" bIns="0" anchor="ctr">
            <a:normAutofit fontScale="55000" lnSpcReduction="20000"/>
          </a:bodyPr>
          <a:lstStyle/>
          <a:p>
            <a:pPr marL="0" algn="ctr"/>
            <a:endParaRPr/>
          </a:p>
        </p:txBody>
      </p:sp>
      <p:sp>
        <p:nvSpPr>
          <p:cNvPr id="16" name="AutoShape 9">
            <a:extLst>
              <a:ext uri="{FF2B5EF4-FFF2-40B4-BE49-F238E27FC236}">
                <a16:creationId xmlns:a16="http://schemas.microsoft.com/office/drawing/2014/main" id="{D6FDAE28-1C67-9960-6D43-BF8539A1FEE2}"/>
              </a:ext>
            </a:extLst>
          </p:cNvPr>
          <p:cNvSpPr/>
          <p:nvPr/>
        </p:nvSpPr>
        <p:spPr>
          <a:xfrm>
            <a:off x="728244" y="5530978"/>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Xem đơn hàng</a:t>
            </a:r>
            <a:endParaRPr lang="en-US" sz="1600" b="1" i="0" u="none" baseline="0">
              <a:solidFill>
                <a:srgbClr val="FFFFFF"/>
              </a:solidFill>
              <a:latin typeface="Montserrat SemiBold" pitchFamily="2" charset="0"/>
            </a:endParaRPr>
          </a:p>
        </p:txBody>
      </p:sp>
      <p:sp>
        <p:nvSpPr>
          <p:cNvPr id="17" name="AutoShape 10">
            <a:extLst>
              <a:ext uri="{FF2B5EF4-FFF2-40B4-BE49-F238E27FC236}">
                <a16:creationId xmlns:a16="http://schemas.microsoft.com/office/drawing/2014/main" id="{6A3BAD01-07DC-6B7D-3AEE-2A87FC13080B}"/>
              </a:ext>
            </a:extLst>
          </p:cNvPr>
          <p:cNvSpPr/>
          <p:nvPr/>
        </p:nvSpPr>
        <p:spPr>
          <a:xfrm>
            <a:off x="728245" y="5895089"/>
            <a:ext cx="6202641" cy="626838"/>
          </a:xfrm>
          <a:prstGeom prst="rect">
            <a:avLst/>
          </a:prstGeom>
          <a:noFill/>
          <a:ln cap="flat" cmpd="sng">
            <a:prstDash val="solid"/>
          </a:ln>
        </p:spPr>
        <p:txBody>
          <a:bodyPr vert="horz" wrap="square" lIns="91440" tIns="45720" rIns="91440" bIns="45720" anchor="t">
            <a:spAutoFit/>
          </a:bodyPr>
          <a:lstStyle/>
          <a:p>
            <a:pPr>
              <a:lnSpc>
                <a:spcPct val="130000"/>
              </a:lnSpc>
            </a:pPr>
            <a:r>
              <a:rPr lang="en-US" sz="1400">
                <a:solidFill>
                  <a:srgbClr val="FFFFFF"/>
                </a:solidFill>
                <a:latin typeface="Montserrat SemiBold" pitchFamily="2" charset="0"/>
              </a:rPr>
              <a:t>Khách hàng có thể xem các đơn hàng và tình trạng: Chờ duyệt, đã duyệt, Đã hủy</a:t>
            </a:r>
            <a:endParaRPr lang="en-US" sz="1400" b="0" i="0" u="none" baseline="0">
              <a:solidFill>
                <a:srgbClr val="FFFFFF"/>
              </a:solidFill>
              <a:latin typeface="Montserrat SemiBold" pitchFamily="2" charset="0"/>
            </a:endParaRPr>
          </a:p>
        </p:txBody>
      </p:sp>
      <p:sp>
        <p:nvSpPr>
          <p:cNvPr id="18" name="AutoShape 11">
            <a:extLst>
              <a:ext uri="{FF2B5EF4-FFF2-40B4-BE49-F238E27FC236}">
                <a16:creationId xmlns:a16="http://schemas.microsoft.com/office/drawing/2014/main" id="{4874B01D-FAA1-F482-A425-A17CC0AAF94E}"/>
              </a:ext>
            </a:extLst>
          </p:cNvPr>
          <p:cNvSpPr/>
          <p:nvPr/>
        </p:nvSpPr>
        <p:spPr>
          <a:xfrm>
            <a:off x="386934" y="5589616"/>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pic>
        <p:nvPicPr>
          <p:cNvPr id="19" name="Picture 18" descr="A diagram of a network&#10;&#10;Description automatically generated">
            <a:extLst>
              <a:ext uri="{FF2B5EF4-FFF2-40B4-BE49-F238E27FC236}">
                <a16:creationId xmlns:a16="http://schemas.microsoft.com/office/drawing/2014/main" id="{F4051BD6-E728-A3AA-A997-53DCBA0D8EF5}"/>
              </a:ext>
            </a:extLst>
          </p:cNvPr>
          <p:cNvPicPr>
            <a:picLocks noChangeAspect="1"/>
          </p:cNvPicPr>
          <p:nvPr/>
        </p:nvPicPr>
        <p:blipFill>
          <a:blip r:embed="rId2">
            <a:extLst>
              <a:ext uri="{28A0092B-C50C-407E-A947-70E740481C1C}">
                <a14:useLocalDpi xmlns:a14="http://schemas.microsoft.com/office/drawing/2010/main" val="0"/>
              </a:ext>
            </a:extLst>
          </a:blip>
          <a:srcRect l="4633" t="2426" r="2333" b="2691"/>
          <a:stretch>
            <a:fillRect/>
          </a:stretch>
        </p:blipFill>
        <p:spPr>
          <a:xfrm>
            <a:off x="7199127" y="2236961"/>
            <a:ext cx="3879850" cy="2616060"/>
          </a:xfrm>
          <a:prstGeom prst="rect">
            <a:avLst/>
          </a:prstGeom>
          <a:noFill/>
          <a:ln>
            <a:noFill/>
          </a:ln>
        </p:spPr>
      </p:pic>
    </p:spTree>
    <p:extLst>
      <p:ext uri="{BB962C8B-B14F-4D97-AF65-F5344CB8AC3E}">
        <p14:creationId xmlns:p14="http://schemas.microsoft.com/office/powerpoint/2010/main" val="1922643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randombar(horizontal)">
                                      <p:cBhvr>
                                        <p:cTn id="40" dur="500"/>
                                        <p:tgtEl>
                                          <p:spTgt spid="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83EAD-422D-4208-B379-FE587030D1A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CD93D70-6D8A-0370-4730-8F5D1517CF6A}"/>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CÁC CHỨC NĂNG HỆ THỐNG</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a:extLst>
              <a:ext uri="{FF2B5EF4-FFF2-40B4-BE49-F238E27FC236}">
                <a16:creationId xmlns:a16="http://schemas.microsoft.com/office/drawing/2014/main" id="{EAE57E4E-0604-D89C-AA78-FBCE97CAADAB}"/>
              </a:ext>
            </a:extLst>
          </p:cNvPr>
          <p:cNvSpPr/>
          <p:nvPr/>
        </p:nvSpPr>
        <p:spPr>
          <a:xfrm>
            <a:off x="7039522" y="1516660"/>
            <a:ext cx="4199060" cy="4199060"/>
          </a:xfrm>
          <a:prstGeom prst="ellipse">
            <a:avLst/>
          </a:prstGeom>
          <a:noFill/>
          <a:ln w="57150" cap="flat" cmpd="sng">
            <a:solidFill>
              <a:srgbClr val="F0F0F0">
                <a:alpha val="15000"/>
              </a:srgbClr>
            </a:solidFill>
            <a:prstDash val="solid"/>
          </a:ln>
        </p:spPr>
        <p:txBody>
          <a:bodyPr vert="horz" lIns="91440" tIns="45720" rIns="91440" bIns="45720" anchor="ctr">
            <a:normAutofit/>
          </a:bodyPr>
          <a:lstStyle/>
          <a:p>
            <a:pPr marL="0" algn="ctr"/>
            <a:endParaRPr/>
          </a:p>
        </p:txBody>
      </p:sp>
      <p:sp>
        <p:nvSpPr>
          <p:cNvPr id="4" name="AutoShape 4">
            <a:extLst>
              <a:ext uri="{FF2B5EF4-FFF2-40B4-BE49-F238E27FC236}">
                <a16:creationId xmlns:a16="http://schemas.microsoft.com/office/drawing/2014/main" id="{56ABB877-B07A-7E38-1343-7F0D7825D508}"/>
              </a:ext>
            </a:extLst>
          </p:cNvPr>
          <p:cNvSpPr/>
          <p:nvPr/>
        </p:nvSpPr>
        <p:spPr>
          <a:xfrm>
            <a:off x="7334818" y="1811956"/>
            <a:ext cx="3608468" cy="3608468"/>
          </a:xfrm>
          <a:prstGeom prst="ellipse">
            <a:avLst/>
          </a:prstGeom>
          <a:solidFill>
            <a:srgbClr val="F0F0F0">
              <a:alpha val="10000"/>
            </a:srgbClr>
          </a:solidFill>
          <a:ln cap="flat" cmpd="sng">
            <a:prstDash val="solid"/>
          </a:ln>
        </p:spPr>
        <p:txBody>
          <a:bodyPr vert="horz" lIns="91440" tIns="45720" rIns="91440" bIns="45720" anchor="ctr">
            <a:normAutofit/>
          </a:bodyPr>
          <a:lstStyle/>
          <a:p>
            <a:pPr marL="0" algn="ctr"/>
            <a:endParaRPr/>
          </a:p>
        </p:txBody>
      </p:sp>
      <p:sp>
        <p:nvSpPr>
          <p:cNvPr id="6" name="AutoShape 6">
            <a:extLst>
              <a:ext uri="{FF2B5EF4-FFF2-40B4-BE49-F238E27FC236}">
                <a16:creationId xmlns:a16="http://schemas.microsoft.com/office/drawing/2014/main" id="{70D4C59D-3547-EE2C-5C2B-8F1B696B49B1}"/>
              </a:ext>
            </a:extLst>
          </p:cNvPr>
          <p:cNvSpPr/>
          <p:nvPr/>
        </p:nvSpPr>
        <p:spPr>
          <a:xfrm>
            <a:off x="728244" y="1379302"/>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Hủy đơn hàng</a:t>
            </a:r>
            <a:endParaRPr lang="en-US" sz="1600" b="1" i="0" u="none" baseline="0">
              <a:solidFill>
                <a:srgbClr val="FFFFFF"/>
              </a:solidFill>
              <a:latin typeface="Montserrat SemiBold" pitchFamily="2" charset="0"/>
            </a:endParaRPr>
          </a:p>
        </p:txBody>
      </p:sp>
      <p:sp>
        <p:nvSpPr>
          <p:cNvPr id="7" name="AutoShape 7">
            <a:extLst>
              <a:ext uri="{FF2B5EF4-FFF2-40B4-BE49-F238E27FC236}">
                <a16:creationId xmlns:a16="http://schemas.microsoft.com/office/drawing/2014/main" id="{42F47DA7-A8AA-4569-1E6F-24B1C47196D2}"/>
              </a:ext>
            </a:extLst>
          </p:cNvPr>
          <p:cNvSpPr/>
          <p:nvPr/>
        </p:nvSpPr>
        <p:spPr>
          <a:xfrm>
            <a:off x="728245" y="1743413"/>
            <a:ext cx="6202641" cy="702244"/>
          </a:xfrm>
          <a:prstGeom prst="rect">
            <a:avLst/>
          </a:prstGeom>
          <a:noFill/>
          <a:ln cap="flat" cmpd="sng">
            <a:prstDash val="solid"/>
          </a:ln>
        </p:spPr>
        <p:txBody>
          <a:bodyPr vert="horz" wrap="square" lIns="91440" tIns="45720" rIns="91440" bIns="45720" anchor="t">
            <a:spAutoFit/>
          </a:bodyPr>
          <a:lstStyle/>
          <a:p>
            <a:pPr>
              <a:lnSpc>
                <a:spcPct val="150000"/>
              </a:lnSpc>
            </a:pPr>
            <a:r>
              <a:rPr lang="en-US" sz="1400">
                <a:solidFill>
                  <a:srgbClr val="FFFFFF"/>
                </a:solidFill>
                <a:latin typeface="Montserrat SemiBold" pitchFamily="2" charset="0"/>
              </a:rPr>
              <a:t>Khách hàng có thể hủy những đơn hàng đang trong trạng thái chờ duyệt</a:t>
            </a:r>
            <a:endParaRPr lang="en-US" sz="1400" b="0" i="0" u="none" baseline="0">
              <a:solidFill>
                <a:srgbClr val="FFFFFF"/>
              </a:solidFill>
              <a:latin typeface="Montserrat SemiBold" pitchFamily="2" charset="0"/>
            </a:endParaRPr>
          </a:p>
        </p:txBody>
      </p:sp>
      <p:sp>
        <p:nvSpPr>
          <p:cNvPr id="8" name="AutoShape 8">
            <a:extLst>
              <a:ext uri="{FF2B5EF4-FFF2-40B4-BE49-F238E27FC236}">
                <a16:creationId xmlns:a16="http://schemas.microsoft.com/office/drawing/2014/main" id="{66C99F88-7E48-47BC-1E2A-B97F5F2EAE8D}"/>
              </a:ext>
            </a:extLst>
          </p:cNvPr>
          <p:cNvSpPr/>
          <p:nvPr/>
        </p:nvSpPr>
        <p:spPr>
          <a:xfrm>
            <a:off x="386934" y="1437940"/>
            <a:ext cx="190500" cy="190500"/>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fontScale="55000" lnSpcReduction="20000"/>
          </a:bodyPr>
          <a:lstStyle/>
          <a:p>
            <a:pPr marL="0" algn="ctr"/>
            <a:endParaRPr/>
          </a:p>
        </p:txBody>
      </p:sp>
      <p:sp>
        <p:nvSpPr>
          <p:cNvPr id="9" name="AutoShape 9">
            <a:extLst>
              <a:ext uri="{FF2B5EF4-FFF2-40B4-BE49-F238E27FC236}">
                <a16:creationId xmlns:a16="http://schemas.microsoft.com/office/drawing/2014/main" id="{06B6E606-6CDF-0EFF-234A-9979363FBB9E}"/>
              </a:ext>
            </a:extLst>
          </p:cNvPr>
          <p:cNvSpPr/>
          <p:nvPr/>
        </p:nvSpPr>
        <p:spPr>
          <a:xfrm>
            <a:off x="728244" y="2598831"/>
            <a:ext cx="6202641" cy="338554"/>
          </a:xfrm>
          <a:prstGeom prst="rect">
            <a:avLst/>
          </a:prstGeom>
          <a:noFill/>
          <a:ln cap="flat" cmpd="sng">
            <a:prstDash val="solid"/>
          </a:ln>
        </p:spPr>
        <p:txBody>
          <a:bodyPr vert="horz" wrap="square" lIns="91440" tIns="45720" rIns="91440" bIns="45720" anchor="b">
            <a:spAutoFit/>
          </a:bodyPr>
          <a:lstStyle/>
          <a:p>
            <a:r>
              <a:rPr lang="en-US" sz="1600" b="1">
                <a:solidFill>
                  <a:srgbClr val="FFFFFF"/>
                </a:solidFill>
                <a:latin typeface="Montserrat SemiBold" pitchFamily="2" charset="0"/>
              </a:rPr>
              <a:t>Quản lý đơn hàng</a:t>
            </a:r>
            <a:endParaRPr lang="en-US" sz="1600" b="1" i="0" u="none" baseline="0">
              <a:solidFill>
                <a:srgbClr val="FFFFFF"/>
              </a:solidFill>
              <a:latin typeface="Montserrat SemiBold" pitchFamily="2" charset="0"/>
            </a:endParaRPr>
          </a:p>
        </p:txBody>
      </p:sp>
      <p:sp>
        <p:nvSpPr>
          <p:cNvPr id="10" name="AutoShape 10">
            <a:extLst>
              <a:ext uri="{FF2B5EF4-FFF2-40B4-BE49-F238E27FC236}">
                <a16:creationId xmlns:a16="http://schemas.microsoft.com/office/drawing/2014/main" id="{87009E97-1D5C-B357-3DBA-2AC51EB67AC4}"/>
              </a:ext>
            </a:extLst>
          </p:cNvPr>
          <p:cNvSpPr/>
          <p:nvPr/>
        </p:nvSpPr>
        <p:spPr>
          <a:xfrm>
            <a:off x="728245" y="2962942"/>
            <a:ext cx="6202641" cy="626838"/>
          </a:xfrm>
          <a:prstGeom prst="rect">
            <a:avLst/>
          </a:prstGeom>
          <a:noFill/>
          <a:ln cap="flat" cmpd="sng">
            <a:prstDash val="solid"/>
          </a:ln>
        </p:spPr>
        <p:txBody>
          <a:bodyPr vert="horz" wrap="square" lIns="91440" tIns="45720" rIns="91440" bIns="45720" anchor="t">
            <a:spAutoFit/>
          </a:bodyPr>
          <a:lstStyle/>
          <a:p>
            <a:pPr>
              <a:lnSpc>
                <a:spcPct val="130000"/>
              </a:lnSpc>
            </a:pPr>
            <a:r>
              <a:rPr lang="en-US" sz="1400">
                <a:solidFill>
                  <a:srgbClr val="FFFFFF"/>
                </a:solidFill>
                <a:latin typeface="Montserrat SemiBold" pitchFamily="2" charset="0"/>
              </a:rPr>
              <a:t>Admin có thể xem chi tiết đơn hàng, duyệt đơn hàng hoặc hủy đơn hàng đang trong trang thái chờ duyệt</a:t>
            </a:r>
            <a:endParaRPr lang="en-US" sz="1400" b="0" i="0" u="none" baseline="0">
              <a:solidFill>
                <a:srgbClr val="FFFFFF"/>
              </a:solidFill>
              <a:latin typeface="Montserrat SemiBold" pitchFamily="2" charset="0"/>
            </a:endParaRPr>
          </a:p>
        </p:txBody>
      </p:sp>
      <p:sp>
        <p:nvSpPr>
          <p:cNvPr id="11" name="AutoShape 11">
            <a:extLst>
              <a:ext uri="{FF2B5EF4-FFF2-40B4-BE49-F238E27FC236}">
                <a16:creationId xmlns:a16="http://schemas.microsoft.com/office/drawing/2014/main" id="{55526C99-1EE2-8F47-16AB-2066D417EBA8}"/>
              </a:ext>
            </a:extLst>
          </p:cNvPr>
          <p:cNvSpPr/>
          <p:nvPr/>
        </p:nvSpPr>
        <p:spPr>
          <a:xfrm>
            <a:off x="386934" y="2657469"/>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sp>
        <p:nvSpPr>
          <p:cNvPr id="12" name="AutoShape 12">
            <a:extLst>
              <a:ext uri="{FF2B5EF4-FFF2-40B4-BE49-F238E27FC236}">
                <a16:creationId xmlns:a16="http://schemas.microsoft.com/office/drawing/2014/main" id="{870087B7-C98C-B8D3-23B5-E989F95E8666}"/>
              </a:ext>
            </a:extLst>
          </p:cNvPr>
          <p:cNvSpPr/>
          <p:nvPr/>
        </p:nvSpPr>
        <p:spPr>
          <a:xfrm>
            <a:off x="728244" y="3671478"/>
            <a:ext cx="6202641" cy="338554"/>
          </a:xfrm>
          <a:prstGeom prst="rect">
            <a:avLst/>
          </a:prstGeom>
          <a:noFill/>
          <a:ln cap="flat" cmpd="sng">
            <a:prstDash val="solid"/>
          </a:ln>
        </p:spPr>
        <p:txBody>
          <a:bodyPr vert="horz" wrap="square" lIns="91440" tIns="45720" rIns="91440" bIns="45720" anchor="b">
            <a:spAutoFit/>
          </a:bodyPr>
          <a:lstStyle/>
          <a:p>
            <a:r>
              <a:rPr lang="en-US" sz="1600" b="1">
                <a:solidFill>
                  <a:srgbClr val="FFFFFF"/>
                </a:solidFill>
                <a:latin typeface="Montserrat SemiBold" pitchFamily="2" charset="0"/>
              </a:rPr>
              <a:t>Quản lý sản phẩm</a:t>
            </a:r>
            <a:endParaRPr lang="en-US" sz="1600" b="1" i="0" u="none" baseline="0">
              <a:solidFill>
                <a:srgbClr val="FFFFFF"/>
              </a:solidFill>
              <a:latin typeface="Montserrat SemiBold" pitchFamily="2" charset="0"/>
            </a:endParaRPr>
          </a:p>
        </p:txBody>
      </p:sp>
      <p:sp>
        <p:nvSpPr>
          <p:cNvPr id="13" name="AutoShape 13">
            <a:extLst>
              <a:ext uri="{FF2B5EF4-FFF2-40B4-BE49-F238E27FC236}">
                <a16:creationId xmlns:a16="http://schemas.microsoft.com/office/drawing/2014/main" id="{C27DBCE9-03EF-41F9-C982-D19CDF09A6F4}"/>
              </a:ext>
            </a:extLst>
          </p:cNvPr>
          <p:cNvSpPr/>
          <p:nvPr/>
        </p:nvSpPr>
        <p:spPr>
          <a:xfrm>
            <a:off x="728245" y="4035589"/>
            <a:ext cx="6202641" cy="346762"/>
          </a:xfrm>
          <a:prstGeom prst="rect">
            <a:avLst/>
          </a:prstGeom>
          <a:noFill/>
          <a:ln cap="flat" cmpd="sng">
            <a:prstDash val="solid"/>
          </a:ln>
        </p:spPr>
        <p:txBody>
          <a:bodyPr vert="horz" wrap="square" lIns="91440" tIns="45720" rIns="91440" bIns="45720" anchor="t">
            <a:spAutoFit/>
          </a:bodyPr>
          <a:lstStyle/>
          <a:p>
            <a:pPr>
              <a:lnSpc>
                <a:spcPct val="130000"/>
              </a:lnSpc>
            </a:pPr>
            <a:r>
              <a:rPr lang="en-US" sz="1400">
                <a:solidFill>
                  <a:srgbClr val="FFFFFF"/>
                </a:solidFill>
                <a:latin typeface="Montserrat SemiBold" pitchFamily="2" charset="0"/>
              </a:rPr>
              <a:t>Admin có thể thêm, sửa thông tin sản phẩm (Không có xóa)</a:t>
            </a:r>
            <a:endParaRPr lang="en-US" sz="1400" b="0" i="0" u="none" baseline="0">
              <a:solidFill>
                <a:srgbClr val="FFFFFF"/>
              </a:solidFill>
              <a:latin typeface="Montserrat SemiBold" pitchFamily="2" charset="0"/>
            </a:endParaRPr>
          </a:p>
        </p:txBody>
      </p:sp>
      <p:sp>
        <p:nvSpPr>
          <p:cNvPr id="14" name="AutoShape 14">
            <a:extLst>
              <a:ext uri="{FF2B5EF4-FFF2-40B4-BE49-F238E27FC236}">
                <a16:creationId xmlns:a16="http://schemas.microsoft.com/office/drawing/2014/main" id="{928C8807-98D2-B1D9-5D2A-AD9B168AB0D1}"/>
              </a:ext>
            </a:extLst>
          </p:cNvPr>
          <p:cNvSpPr/>
          <p:nvPr/>
        </p:nvSpPr>
        <p:spPr>
          <a:xfrm>
            <a:off x="386934" y="3730116"/>
            <a:ext cx="190500" cy="190500"/>
          </a:xfrm>
          <a:prstGeom prst="ellipse">
            <a:avLst/>
          </a:prstGeom>
          <a:gradFill>
            <a:gsLst>
              <a:gs pos="0">
                <a:srgbClr val="BC15B7">
                  <a:lumMod val="60000"/>
                  <a:lumOff val="40000"/>
                </a:srgbClr>
              </a:gs>
              <a:gs pos="50000">
                <a:srgbClr val="BC15B7"/>
              </a:gs>
            </a:gsLst>
            <a:lin ang="2700000"/>
          </a:gradFill>
          <a:ln cap="flat" cmpd="sng">
            <a:prstDash val="solid"/>
          </a:ln>
          <a:effectLst>
            <a:outerShdw blurRad="177800" dist="152400" dir="2700000" algn="tl" rotWithShape="0">
              <a:schemeClr val="accent2">
                <a:alpha val="20000"/>
              </a:schemeClr>
            </a:outerShdw>
          </a:effectLst>
        </p:spPr>
        <p:txBody>
          <a:bodyPr vert="horz" lIns="0" tIns="0" rIns="0" bIns="0" anchor="ctr">
            <a:normAutofit fontScale="55000" lnSpcReduction="20000"/>
          </a:bodyPr>
          <a:lstStyle/>
          <a:p>
            <a:pPr marL="0" algn="ctr"/>
            <a:endParaRPr/>
          </a:p>
        </p:txBody>
      </p:sp>
      <p:sp>
        <p:nvSpPr>
          <p:cNvPr id="16" name="AutoShape 9">
            <a:extLst>
              <a:ext uri="{FF2B5EF4-FFF2-40B4-BE49-F238E27FC236}">
                <a16:creationId xmlns:a16="http://schemas.microsoft.com/office/drawing/2014/main" id="{5BD6996C-9CCA-B551-F40B-C93952AF012B}"/>
              </a:ext>
            </a:extLst>
          </p:cNvPr>
          <p:cNvSpPr/>
          <p:nvPr/>
        </p:nvSpPr>
        <p:spPr>
          <a:xfrm>
            <a:off x="728244" y="4481452"/>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Quản lý danh mục</a:t>
            </a:r>
            <a:endParaRPr lang="en-US" sz="1600" b="1" i="0" u="none" baseline="0">
              <a:solidFill>
                <a:srgbClr val="FFFFFF"/>
              </a:solidFill>
              <a:latin typeface="Montserrat SemiBold" pitchFamily="2" charset="0"/>
            </a:endParaRPr>
          </a:p>
        </p:txBody>
      </p:sp>
      <p:sp>
        <p:nvSpPr>
          <p:cNvPr id="17" name="AutoShape 10">
            <a:extLst>
              <a:ext uri="{FF2B5EF4-FFF2-40B4-BE49-F238E27FC236}">
                <a16:creationId xmlns:a16="http://schemas.microsoft.com/office/drawing/2014/main" id="{0B55CE8A-8E13-5EE1-EDBC-783D23473D82}"/>
              </a:ext>
            </a:extLst>
          </p:cNvPr>
          <p:cNvSpPr/>
          <p:nvPr/>
        </p:nvSpPr>
        <p:spPr>
          <a:xfrm>
            <a:off x="728245" y="4845563"/>
            <a:ext cx="6202641" cy="346762"/>
          </a:xfrm>
          <a:prstGeom prst="rect">
            <a:avLst/>
          </a:prstGeom>
          <a:noFill/>
          <a:ln cap="flat" cmpd="sng">
            <a:prstDash val="solid"/>
          </a:ln>
        </p:spPr>
        <p:txBody>
          <a:bodyPr vert="horz" wrap="square" lIns="91440" tIns="45720" rIns="91440" bIns="45720" anchor="t">
            <a:spAutoFit/>
          </a:bodyPr>
          <a:lstStyle/>
          <a:p>
            <a:pPr>
              <a:lnSpc>
                <a:spcPct val="130000"/>
              </a:lnSpc>
            </a:pPr>
            <a:r>
              <a:rPr lang="en-US" sz="1400">
                <a:solidFill>
                  <a:srgbClr val="FFFFFF"/>
                </a:solidFill>
                <a:latin typeface="Montserrat SemiBold" pitchFamily="2" charset="0"/>
              </a:rPr>
              <a:t>Admin có thể thêm, sửa hoặc xóa thông tin sản phẩm </a:t>
            </a:r>
          </a:p>
        </p:txBody>
      </p:sp>
      <p:sp>
        <p:nvSpPr>
          <p:cNvPr id="18" name="AutoShape 11">
            <a:extLst>
              <a:ext uri="{FF2B5EF4-FFF2-40B4-BE49-F238E27FC236}">
                <a16:creationId xmlns:a16="http://schemas.microsoft.com/office/drawing/2014/main" id="{B87088C9-EB58-A180-D302-F77DAD0E057A}"/>
              </a:ext>
            </a:extLst>
          </p:cNvPr>
          <p:cNvSpPr/>
          <p:nvPr/>
        </p:nvSpPr>
        <p:spPr>
          <a:xfrm>
            <a:off x="386934" y="4540090"/>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pic>
        <p:nvPicPr>
          <p:cNvPr id="19" name="Picture 18" descr="A diagram of a network&#10;&#10;Description automatically generated">
            <a:extLst>
              <a:ext uri="{FF2B5EF4-FFF2-40B4-BE49-F238E27FC236}">
                <a16:creationId xmlns:a16="http://schemas.microsoft.com/office/drawing/2014/main" id="{F40E81A7-249E-CF3A-2875-082E98B83297}"/>
              </a:ext>
            </a:extLst>
          </p:cNvPr>
          <p:cNvPicPr>
            <a:picLocks noChangeAspect="1"/>
          </p:cNvPicPr>
          <p:nvPr/>
        </p:nvPicPr>
        <p:blipFill>
          <a:blip r:embed="rId2">
            <a:extLst>
              <a:ext uri="{28A0092B-C50C-407E-A947-70E740481C1C}">
                <a14:useLocalDpi xmlns:a14="http://schemas.microsoft.com/office/drawing/2010/main" val="0"/>
              </a:ext>
            </a:extLst>
          </a:blip>
          <a:srcRect l="4633" t="2426" r="2333" b="2691"/>
          <a:stretch>
            <a:fillRect/>
          </a:stretch>
        </p:blipFill>
        <p:spPr>
          <a:xfrm>
            <a:off x="7199127" y="2236961"/>
            <a:ext cx="3879850" cy="2616060"/>
          </a:xfrm>
          <a:prstGeom prst="rect">
            <a:avLst/>
          </a:prstGeom>
          <a:noFill/>
          <a:ln>
            <a:noFill/>
          </a:ln>
        </p:spPr>
      </p:pic>
      <p:sp>
        <p:nvSpPr>
          <p:cNvPr id="5" name="AutoShape 9">
            <a:extLst>
              <a:ext uri="{FF2B5EF4-FFF2-40B4-BE49-F238E27FC236}">
                <a16:creationId xmlns:a16="http://schemas.microsoft.com/office/drawing/2014/main" id="{A1CFF8C7-DCAF-6B3F-83BF-1CF5C5AF06C7}"/>
              </a:ext>
            </a:extLst>
          </p:cNvPr>
          <p:cNvSpPr/>
          <p:nvPr/>
        </p:nvSpPr>
        <p:spPr>
          <a:xfrm>
            <a:off x="728244" y="5257800"/>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a:solidFill>
                  <a:srgbClr val="FFFFFF"/>
                </a:solidFill>
                <a:latin typeface="Montserrat SemiBold" pitchFamily="2" charset="0"/>
              </a:rPr>
              <a:t>Quản lý tài khoản</a:t>
            </a:r>
            <a:endParaRPr lang="en-US" sz="1600" b="1" i="0" u="none" baseline="0">
              <a:solidFill>
                <a:srgbClr val="FFFFFF"/>
              </a:solidFill>
              <a:latin typeface="Montserrat SemiBold" pitchFamily="2" charset="0"/>
            </a:endParaRPr>
          </a:p>
        </p:txBody>
      </p:sp>
      <p:sp>
        <p:nvSpPr>
          <p:cNvPr id="15" name="AutoShape 10">
            <a:extLst>
              <a:ext uri="{FF2B5EF4-FFF2-40B4-BE49-F238E27FC236}">
                <a16:creationId xmlns:a16="http://schemas.microsoft.com/office/drawing/2014/main" id="{C6B38361-2ADC-79BA-9E76-9284A70913A9}"/>
              </a:ext>
            </a:extLst>
          </p:cNvPr>
          <p:cNvSpPr/>
          <p:nvPr/>
        </p:nvSpPr>
        <p:spPr>
          <a:xfrm>
            <a:off x="728245" y="5621911"/>
            <a:ext cx="6202641" cy="346762"/>
          </a:xfrm>
          <a:prstGeom prst="rect">
            <a:avLst/>
          </a:prstGeom>
          <a:noFill/>
          <a:ln cap="flat" cmpd="sng">
            <a:prstDash val="solid"/>
          </a:ln>
        </p:spPr>
        <p:txBody>
          <a:bodyPr vert="horz" wrap="square" lIns="91440" tIns="45720" rIns="91440" bIns="45720" anchor="t">
            <a:spAutoFit/>
          </a:bodyPr>
          <a:lstStyle/>
          <a:p>
            <a:pPr>
              <a:lnSpc>
                <a:spcPct val="130000"/>
              </a:lnSpc>
            </a:pPr>
            <a:r>
              <a:rPr lang="en-US" sz="1400">
                <a:solidFill>
                  <a:srgbClr val="FFFFFF"/>
                </a:solidFill>
                <a:latin typeface="Montserrat SemiBold" pitchFamily="2" charset="0"/>
              </a:rPr>
              <a:t>Admin với quyền quản lý có thể thêm, sửa xóa nhân viên</a:t>
            </a:r>
          </a:p>
        </p:txBody>
      </p:sp>
      <p:sp>
        <p:nvSpPr>
          <p:cNvPr id="20" name="AutoShape 11">
            <a:extLst>
              <a:ext uri="{FF2B5EF4-FFF2-40B4-BE49-F238E27FC236}">
                <a16:creationId xmlns:a16="http://schemas.microsoft.com/office/drawing/2014/main" id="{6E6FFC84-2212-BBF0-B550-0408BE2C4613}"/>
              </a:ext>
            </a:extLst>
          </p:cNvPr>
          <p:cNvSpPr/>
          <p:nvPr/>
        </p:nvSpPr>
        <p:spPr>
          <a:xfrm>
            <a:off x="386934" y="5316438"/>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spTree>
    <p:extLst>
      <p:ext uri="{BB962C8B-B14F-4D97-AF65-F5344CB8AC3E}">
        <p14:creationId xmlns:p14="http://schemas.microsoft.com/office/powerpoint/2010/main" val="377897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randombar(horizontal)">
                                      <p:cBhvr>
                                        <p:cTn id="29" dur="500"/>
                                        <p:tgtEl>
                                          <p:spTgt spid="12"/>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randombar(horizontal)">
                                      <p:cBhvr>
                                        <p:cTn id="32" dur="500"/>
                                        <p:tgtEl>
                                          <p:spTgt spid="13"/>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randombar(horizontal)">
                                      <p:cBhvr>
                                        <p:cTn id="40" dur="500"/>
                                        <p:tgtEl>
                                          <p:spTgt spid="16"/>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randombar(horizontal)">
                                      <p:cBhvr>
                                        <p:cTn id="43" dur="500"/>
                                        <p:tgtEl>
                                          <p:spTgt spid="1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randombar(horizontal)">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randombar(horizontal)">
                                      <p:cBhvr>
                                        <p:cTn id="51" dur="500"/>
                                        <p:tgtEl>
                                          <p:spTgt spid="5"/>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randombar(horizontal)">
                                      <p:cBhvr>
                                        <p:cTn id="54" dur="500"/>
                                        <p:tgtEl>
                                          <p:spTgt spid="1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randombar(horizontal)">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6" grpId="0" animBg="1"/>
      <p:bldP spid="17" grpId="0" animBg="1"/>
      <p:bldP spid="18" grpId="0" animBg="1"/>
      <p:bldP spid="5" grpId="0" animBg="1"/>
      <p:bldP spid="15"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7697"/>
            <a:ext cx="10850563" cy="1028699"/>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BIỂU ĐỒ LỚP CÁC THỰC THỂ</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pic>
        <p:nvPicPr>
          <p:cNvPr id="14" name="Picture 13" descr="A diagram of a company&#10;&#10;Description automatically generated">
            <a:extLst>
              <a:ext uri="{FF2B5EF4-FFF2-40B4-BE49-F238E27FC236}">
                <a16:creationId xmlns:a16="http://schemas.microsoft.com/office/drawing/2014/main" id="{BA3456D8-7631-81F2-D1D8-E43C7A433FA9}"/>
              </a:ext>
            </a:extLst>
          </p:cNvPr>
          <p:cNvPicPr>
            <a:picLocks noChangeAspect="1"/>
          </p:cNvPicPr>
          <p:nvPr/>
        </p:nvPicPr>
        <p:blipFill>
          <a:blip r:embed="rId2"/>
          <a:srcRect l="2466" t="1950" r="11202" b="3880"/>
          <a:stretch>
            <a:fillRect/>
          </a:stretch>
        </p:blipFill>
        <p:spPr>
          <a:xfrm>
            <a:off x="3284537" y="1219200"/>
            <a:ext cx="5622925" cy="4936526"/>
          </a:xfrm>
          <a:prstGeom prst="rect">
            <a:avLst/>
          </a:prstGeom>
          <a:ln>
            <a:noFill/>
          </a:ln>
        </p:spPr>
      </p:pic>
      <p:sp>
        <p:nvSpPr>
          <p:cNvPr id="15" name="AutoShape 15">
            <a:extLst>
              <a:ext uri="{FF2B5EF4-FFF2-40B4-BE49-F238E27FC236}">
                <a16:creationId xmlns:a16="http://schemas.microsoft.com/office/drawing/2014/main" id="{2A29B734-9353-B9FD-572D-AA8843C11EE0}"/>
              </a:ext>
            </a:extLst>
          </p:cNvPr>
          <p:cNvSpPr/>
          <p:nvPr/>
        </p:nvSpPr>
        <p:spPr>
          <a:xfrm>
            <a:off x="4626695" y="6354399"/>
            <a:ext cx="2937022"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Hình: Biểu đồ lớp các use case</a:t>
            </a:r>
            <a:endParaRPr lang="en-US" sz="1400" b="0" i="0" u="none" baseline="0">
              <a:solidFill>
                <a:srgbClr val="FFFFFF"/>
              </a:solidFill>
              <a:latin typeface="Montserrat Medium" pitchFamily="2" charset="0"/>
            </a:endParaRPr>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TextBox 12"/>
          <p:cNvSpPr txBox="1"/>
          <p:nvPr/>
        </p:nvSpPr>
        <p:spPr>
          <a:xfrm>
            <a:off x="666750" y="0"/>
            <a:ext cx="10858500" cy="1028700"/>
          </a:xfrm>
          <a:prstGeom prst="rect">
            <a:avLst/>
          </a:prstGeom>
        </p:spPr>
        <p:txBody>
          <a:bodyPr vert="horz" lIns="91440" tIns="45720" rIns="91440" bIns="45720" rtlCol="0" anchor="b">
            <a:normAutofit/>
          </a:bodyPr>
          <a:lstStyle/>
          <a:p>
            <a:pPr marL="0" algn="l">
              <a:lnSpc>
                <a:spcPct val="90000"/>
              </a:lnSpc>
              <a:spcBef>
                <a:spcPct val="0"/>
              </a:spcBef>
              <a:defRPr/>
            </a:pPr>
            <a:r>
              <a:rPr lang="en-US" sz="2800" b="1">
                <a:solidFill>
                  <a:srgbClr val="FFFFFF"/>
                </a:solidFill>
                <a:latin typeface="Arial" panose="020B0604020202020204" pitchFamily="34" charset="0"/>
                <a:ea typeface="微软雅黑"/>
                <a:cs typeface="Arial" panose="020B0604020202020204" pitchFamily="34" charset="0"/>
              </a:rPr>
              <a:t>CƠ SỞ DỮ LIỆU</a:t>
            </a:r>
            <a:endParaRPr lang="en-US" sz="1100">
              <a:latin typeface="Arial" panose="020B0604020202020204" pitchFamily="34" charset="0"/>
              <a:cs typeface="Arial" panose="020B0604020202020204" pitchFamily="34" charset="0"/>
            </a:endParaRPr>
          </a:p>
        </p:txBody>
      </p:sp>
      <p:pic>
        <p:nvPicPr>
          <p:cNvPr id="13" name="Picture 12" descr="A screenshot of a computer program&#10;&#10;Description automatically generated">
            <a:extLst>
              <a:ext uri="{FF2B5EF4-FFF2-40B4-BE49-F238E27FC236}">
                <a16:creationId xmlns:a16="http://schemas.microsoft.com/office/drawing/2014/main" id="{46634344-C049-EFA7-1259-5910E97993B2}"/>
              </a:ext>
            </a:extLst>
          </p:cNvPr>
          <p:cNvPicPr>
            <a:picLocks noChangeAspect="1"/>
          </p:cNvPicPr>
          <p:nvPr/>
        </p:nvPicPr>
        <p:blipFill>
          <a:blip r:embed="rId3"/>
          <a:stretch>
            <a:fillRect/>
          </a:stretch>
        </p:blipFill>
        <p:spPr>
          <a:xfrm>
            <a:off x="1654720" y="1295400"/>
            <a:ext cx="8882560" cy="4730029"/>
          </a:xfrm>
          <a:prstGeom prst="rect">
            <a:avLst/>
          </a:prstGeom>
        </p:spPr>
      </p:pic>
      <p:sp>
        <p:nvSpPr>
          <p:cNvPr id="14" name="AutoShape 15">
            <a:extLst>
              <a:ext uri="{FF2B5EF4-FFF2-40B4-BE49-F238E27FC236}">
                <a16:creationId xmlns:a16="http://schemas.microsoft.com/office/drawing/2014/main" id="{4B640E6F-6796-DA82-6769-05C84AE3BCEF}"/>
              </a:ext>
            </a:extLst>
          </p:cNvPr>
          <p:cNvSpPr/>
          <p:nvPr/>
        </p:nvSpPr>
        <p:spPr>
          <a:xfrm>
            <a:off x="4118548" y="6354399"/>
            <a:ext cx="3953326"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Hình: Biểu đồ thực thể liên kết mức vật lý</a:t>
            </a:r>
            <a:endParaRPr lang="en-US" sz="1400" b="0" i="0" u="none" baseline="0">
              <a:solidFill>
                <a:srgbClr val="FFFFFF"/>
              </a:solidFill>
              <a:latin typeface="Montserrat Medium" pitchFamily="2" charset="0"/>
            </a:endParaRP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400" b="1" i="0" u="none" baseline="0">
                <a:solidFill>
                  <a:srgbClr val="FFFFFF"/>
                </a:solidFill>
                <a:latin typeface="Arial" panose="020B0604020202020204" pitchFamily="34" charset="0"/>
                <a:ea typeface="微软雅黑"/>
                <a:cs typeface="Arial" panose="020B0604020202020204" pitchFamily="34" charset="0"/>
              </a:rPr>
              <a:t>CHỨC NĂNG MUA HÀNG</a:t>
            </a:r>
            <a:endParaRPr lang="zh-CN" altLang="en-US" sz="2400" b="1" i="0" u="none" baseline="0">
              <a:solidFill>
                <a:srgbClr val="FFFFFF"/>
              </a:solidFill>
              <a:latin typeface="Arial" panose="020B0604020202020204" pitchFamily="34" charset="0"/>
              <a:ea typeface="微软雅黑"/>
              <a:cs typeface="Arial" panose="020B0604020202020204" pitchFamily="34" charset="0"/>
            </a:endParaRPr>
          </a:p>
        </p:txBody>
      </p:sp>
      <p:pic>
        <p:nvPicPr>
          <p:cNvPr id="13" name="Picture 12">
            <a:extLst>
              <a:ext uri="{FF2B5EF4-FFF2-40B4-BE49-F238E27FC236}">
                <a16:creationId xmlns:a16="http://schemas.microsoft.com/office/drawing/2014/main" id="{3A43A01B-D55D-03EE-D7D9-81DA98E7D9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77837" y="1151884"/>
            <a:ext cx="5280763" cy="5096516"/>
          </a:xfrm>
          <a:prstGeom prst="rect">
            <a:avLst/>
          </a:prstGeom>
          <a:noFill/>
          <a:ln>
            <a:noFill/>
          </a:ln>
        </p:spPr>
      </p:pic>
      <p:pic>
        <p:nvPicPr>
          <p:cNvPr id="14" name="Picture 13" descr="A diagram of a flowchart&#10;&#10;Description automatically generated">
            <a:extLst>
              <a:ext uri="{FF2B5EF4-FFF2-40B4-BE49-F238E27FC236}">
                <a16:creationId xmlns:a16="http://schemas.microsoft.com/office/drawing/2014/main" id="{88C2E583-D4F6-0142-DE47-236E4268C8A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151883"/>
            <a:ext cx="3190919" cy="5096516"/>
          </a:xfrm>
          <a:prstGeom prst="rect">
            <a:avLst/>
          </a:prstGeom>
          <a:noFill/>
          <a:ln>
            <a:noFill/>
          </a:ln>
        </p:spPr>
      </p:pic>
      <p:sp>
        <p:nvSpPr>
          <p:cNvPr id="15" name="AutoShape 15">
            <a:extLst>
              <a:ext uri="{FF2B5EF4-FFF2-40B4-BE49-F238E27FC236}">
                <a16:creationId xmlns:a16="http://schemas.microsoft.com/office/drawing/2014/main" id="{0B4716B8-2236-1F0D-E935-A752BCAB4EA6}"/>
              </a:ext>
            </a:extLst>
          </p:cNvPr>
          <p:cNvSpPr/>
          <p:nvPr/>
        </p:nvSpPr>
        <p:spPr>
          <a:xfrm>
            <a:off x="1353534" y="6371582"/>
            <a:ext cx="3379451"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Hình: Biểu đồ hoạt động Mua hàng</a:t>
            </a:r>
            <a:endParaRPr lang="en-US" sz="1400" b="0" i="0" u="none" baseline="0">
              <a:solidFill>
                <a:srgbClr val="FFFFFF"/>
              </a:solidFill>
              <a:latin typeface="Montserrat Medium" pitchFamily="2" charset="0"/>
            </a:endParaRPr>
          </a:p>
        </p:txBody>
      </p:sp>
      <p:sp>
        <p:nvSpPr>
          <p:cNvPr id="16" name="AutoShape 15">
            <a:extLst>
              <a:ext uri="{FF2B5EF4-FFF2-40B4-BE49-F238E27FC236}">
                <a16:creationId xmlns:a16="http://schemas.microsoft.com/office/drawing/2014/main" id="{6BB805BD-71D5-D794-EE1A-00193F7E7264}"/>
              </a:ext>
            </a:extLst>
          </p:cNvPr>
          <p:cNvSpPr/>
          <p:nvPr/>
        </p:nvSpPr>
        <p:spPr>
          <a:xfrm>
            <a:off x="7162800" y="6371582"/>
            <a:ext cx="3948518"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Hình: Biểu đồ trình tự use case Mua hàng</a:t>
            </a:r>
            <a:endParaRPr lang="en-US" sz="1400" b="0" i="0" u="none" baseline="0">
              <a:solidFill>
                <a:srgbClr val="FFFFFF"/>
              </a:solidFill>
              <a:latin typeface="Montserrat Medium" pitchFamily="2" charset="0"/>
            </a:endParaRPr>
          </a:p>
        </p:txBody>
      </p:sp>
    </p:spTree>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C60AB-CB18-0143-6E64-FF189836245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96D254E-D8AE-9299-E138-8129F45EE1E2}"/>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400" b="1" i="0" u="none" baseline="0">
                <a:solidFill>
                  <a:srgbClr val="FFFFFF"/>
                </a:solidFill>
                <a:latin typeface="Arial" panose="020B0604020202020204" pitchFamily="34" charset="0"/>
                <a:ea typeface="微软雅黑"/>
                <a:cs typeface="Arial" panose="020B0604020202020204" pitchFamily="34" charset="0"/>
              </a:rPr>
              <a:t>CHỨC NĂNG MUA HÀNG</a:t>
            </a:r>
            <a:endParaRPr lang="zh-CN" altLang="en-US" sz="2400" b="1" i="0" u="none" baseline="0">
              <a:solidFill>
                <a:srgbClr val="FFFFFF"/>
              </a:solidFill>
              <a:latin typeface="Arial" panose="020B0604020202020204" pitchFamily="34" charset="0"/>
              <a:ea typeface="微软雅黑"/>
              <a:cs typeface="Arial" panose="020B0604020202020204" pitchFamily="34" charset="0"/>
            </a:endParaRPr>
          </a:p>
        </p:txBody>
      </p:sp>
      <p:pic>
        <p:nvPicPr>
          <p:cNvPr id="3" name="Picture 2" descr="A screenshot of a computer screen&#10;&#10;Description automatically generated">
            <a:extLst>
              <a:ext uri="{FF2B5EF4-FFF2-40B4-BE49-F238E27FC236}">
                <a16:creationId xmlns:a16="http://schemas.microsoft.com/office/drawing/2014/main" id="{A7778B0D-E854-1A15-3D57-BA95686A57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6994" y="1371600"/>
            <a:ext cx="8985316" cy="4343400"/>
          </a:xfrm>
          <a:prstGeom prst="rect">
            <a:avLst/>
          </a:prstGeom>
          <a:noFill/>
          <a:ln>
            <a:noFill/>
          </a:ln>
        </p:spPr>
      </p:pic>
      <p:sp>
        <p:nvSpPr>
          <p:cNvPr id="5" name="AutoShape 15">
            <a:extLst>
              <a:ext uri="{FF2B5EF4-FFF2-40B4-BE49-F238E27FC236}">
                <a16:creationId xmlns:a16="http://schemas.microsoft.com/office/drawing/2014/main" id="{D8D78DF1-19BA-A047-0095-1D4023049810}"/>
              </a:ext>
            </a:extLst>
          </p:cNvPr>
          <p:cNvSpPr/>
          <p:nvPr/>
        </p:nvSpPr>
        <p:spPr>
          <a:xfrm>
            <a:off x="4300488" y="6354399"/>
            <a:ext cx="3589444"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Hình: Hình dung màn hình Mua hàng</a:t>
            </a:r>
            <a:endParaRPr lang="en-US" sz="1400" b="0" i="0" u="none" baseline="0">
              <a:solidFill>
                <a:srgbClr val="FFFFFF"/>
              </a:solidFill>
              <a:latin typeface="Montserrat Medium" pitchFamily="2" charset="0"/>
            </a:endParaRPr>
          </a:p>
        </p:txBody>
      </p:sp>
    </p:spTree>
    <p:extLst>
      <p:ext uri="{BB962C8B-B14F-4D97-AF65-F5344CB8AC3E}">
        <p14:creationId xmlns:p14="http://schemas.microsoft.com/office/powerpoint/2010/main" val="1319136314"/>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29ABC-37A8-0F24-3150-22DAEC1BD9AF}"/>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9420CBA-B6BC-BA36-5C44-195516777397}"/>
              </a:ext>
            </a:extLst>
          </p:cNvPr>
          <p:cNvSpPr>
            <a:spLocks noGrp="1"/>
          </p:cNvSpPr>
          <p:nvPr>
            <p:ph type="title"/>
          </p:nvPr>
        </p:nvSpPr>
        <p:spPr>
          <a:xfrm>
            <a:off x="3162888" y="2916646"/>
            <a:ext cx="8332425" cy="805330"/>
          </a:xfrm>
        </p:spPr>
        <p:txBody>
          <a:bodyPr vert="horz" lIns="91440" tIns="45720" rIns="91440" bIns="45720" anchor="ctr">
            <a:normAutofit/>
          </a:bodyPr>
          <a:lstStyle/>
          <a:p>
            <a:pPr algn="l">
              <a:lnSpc>
                <a:spcPct val="90000"/>
              </a:lnSpc>
              <a:spcBef>
                <a:spcPct val="0"/>
              </a:spcBef>
            </a:pPr>
            <a:r>
              <a:rPr lang="en-US" altLang="zh-CN" sz="3600" b="1" i="0" u="none" baseline="0">
                <a:solidFill>
                  <a:srgbClr val="FFFFFF"/>
                </a:solidFill>
                <a:latin typeface="Montserrat SemiBold" pitchFamily="2" charset="0"/>
                <a:ea typeface="微软雅黑"/>
                <a:cs typeface="Arial" panose="020B0604020202020204" pitchFamily="34" charset="0"/>
              </a:rPr>
              <a:t>GIAO DIỆN HỆ THỐNG</a:t>
            </a:r>
            <a:endParaRPr lang="zh-CN" altLang="en-US" sz="3600" b="1" i="0" u="none" baseline="0">
              <a:solidFill>
                <a:srgbClr val="FFFFFF"/>
              </a:solidFill>
              <a:latin typeface="Montserrat SemiBold" pitchFamily="2" charset="0"/>
              <a:ea typeface="微软雅黑"/>
              <a:cs typeface="Arial" panose="020B0604020202020204" pitchFamily="34" charset="0"/>
            </a:endParaRPr>
          </a:p>
        </p:txBody>
      </p:sp>
      <p:sp>
        <p:nvSpPr>
          <p:cNvPr id="3" name="TextBox 3">
            <a:extLst>
              <a:ext uri="{FF2B5EF4-FFF2-40B4-BE49-F238E27FC236}">
                <a16:creationId xmlns:a16="http://schemas.microsoft.com/office/drawing/2014/main" id="{1EBA5F6F-49A6-9169-50D4-403F8E97A0D4}"/>
              </a:ext>
            </a:extLst>
          </p:cNvPr>
          <p:cNvSpPr txBox="1"/>
          <p:nvPr/>
        </p:nvSpPr>
        <p:spPr>
          <a:xfrm>
            <a:off x="1627475" y="2657592"/>
            <a:ext cx="1326004" cy="1323439"/>
          </a:xfrm>
          <a:prstGeom prst="rect">
            <a:avLst/>
          </a:prstGeom>
          <a:noFill/>
        </p:spPr>
        <p:txBody>
          <a:bodyPr vert="horz" wrap="none" lIns="91440" tIns="45720" rIns="91440" bIns="45720" rtlCol="0" anchor="t">
            <a:spAutoFit/>
          </a:bodyPr>
          <a:lstStyle/>
          <a:p>
            <a:pPr marL="0" algn="l">
              <a:defRPr/>
            </a:pPr>
            <a:r>
              <a:rPr lang="en-US" sz="8000" b="1" i="0" u="none" baseline="0">
                <a:solidFill>
                  <a:srgbClr val="FFFFFF"/>
                </a:solidFill>
                <a:latin typeface="Arial"/>
                <a:ea typeface="Arial"/>
              </a:rPr>
              <a:t>03</a:t>
            </a:r>
            <a:endParaRPr lang="en-US" sz="1100"/>
          </a:p>
        </p:txBody>
      </p:sp>
      <p:cxnSp>
        <p:nvCxnSpPr>
          <p:cNvPr id="4" name="Connector 4">
            <a:extLst>
              <a:ext uri="{FF2B5EF4-FFF2-40B4-BE49-F238E27FC236}">
                <a16:creationId xmlns:a16="http://schemas.microsoft.com/office/drawing/2014/main" id="{5D02C6AC-A262-B63C-631B-1CB3391AF972}"/>
              </a:ext>
            </a:extLst>
          </p:cNvPr>
          <p:cNvCxnSpPr/>
          <p:nvPr/>
        </p:nvCxnSpPr>
        <p:spPr>
          <a:xfrm>
            <a:off x="1758450" y="3981031"/>
            <a:ext cx="1064054" cy="0"/>
          </a:xfrm>
          <a:prstGeom prst="line">
            <a:avLst/>
          </a:prstGeom>
          <a:ln w="6350" cap="flat" cmpd="sng">
            <a:solidFill>
              <a:srgbClr val="FFFFFF">
                <a:alpha val="80000"/>
              </a:srgbClr>
            </a:solidFill>
            <a:prstDash val="solid"/>
          </a:ln>
        </p:spPr>
      </p:cxnSp>
    </p:spTree>
    <p:extLst>
      <p:ext uri="{BB962C8B-B14F-4D97-AF65-F5344CB8AC3E}">
        <p14:creationId xmlns:p14="http://schemas.microsoft.com/office/powerpoint/2010/main" val="140801590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image3.png"/>
          <p:cNvPicPr>
            <a:picLocks noChangeAspect="1"/>
          </p:cNvPicPr>
          <p:nvPr/>
        </p:nvPicPr>
        <p:blipFill>
          <a:blip r:embed="rId3"/>
          <a:srcRect l="-104" t="20154" r="104" b="36416"/>
          <a:stretch>
            <a:fillRect/>
          </a:stretch>
        </p:blipFill>
        <p:spPr>
          <a:xfrm>
            <a:off x="-6350" y="0"/>
            <a:ext cx="12192000" cy="2975857"/>
          </a:xfrm>
          <a:prstGeom prst="rect">
            <a:avLst/>
          </a:prstGeom>
        </p:spPr>
      </p:pic>
      <p:pic>
        <p:nvPicPr>
          <p:cNvPr id="3" name="image3.png"/>
          <p:cNvPicPr>
            <a:picLocks noChangeAspect="1"/>
          </p:cNvPicPr>
          <p:nvPr/>
        </p:nvPicPr>
        <p:blipFill>
          <a:blip r:embed="rId3">
            <a:alphaModFix amt="11000"/>
          </a:blip>
          <a:stretch>
            <a:fillRect/>
          </a:stretch>
        </p:blipFill>
        <p:spPr>
          <a:xfrm>
            <a:off x="64538" y="5939"/>
            <a:ext cx="12192000" cy="6852062"/>
          </a:xfrm>
          <a:prstGeom prst="rect">
            <a:avLst/>
          </a:prstGeom>
        </p:spPr>
      </p:pic>
      <p:sp>
        <p:nvSpPr>
          <p:cNvPr id="4" name="AutoShape 4"/>
          <p:cNvSpPr/>
          <p:nvPr/>
        </p:nvSpPr>
        <p:spPr>
          <a:xfrm>
            <a:off x="4266074" y="1492019"/>
            <a:ext cx="3647152" cy="923330"/>
          </a:xfrm>
          <a:prstGeom prst="rect">
            <a:avLst/>
          </a:prstGeom>
          <a:noFill/>
          <a:ln cap="flat" cmpd="sng">
            <a:prstDash val="solid"/>
          </a:ln>
        </p:spPr>
        <p:txBody>
          <a:bodyPr vert="horz" wrap="none" lIns="91440" tIns="45720" rIns="91440" bIns="45720" anchor="t">
            <a:spAutoFit/>
          </a:bodyPr>
          <a:lstStyle/>
          <a:p>
            <a:pPr marL="0" algn="l"/>
            <a:r>
              <a:rPr lang="en-US" sz="5400" b="1" i="0" u="none" baseline="0">
                <a:solidFill>
                  <a:schemeClr val="bg1"/>
                </a:solidFill>
                <a:latin typeface="Arial"/>
                <a:ea typeface="Arial"/>
              </a:rPr>
              <a:t>NỘI DUNG</a:t>
            </a:r>
          </a:p>
        </p:txBody>
      </p:sp>
      <p:sp>
        <p:nvSpPr>
          <p:cNvPr id="5" name="TextBox 5"/>
          <p:cNvSpPr txBox="1"/>
          <p:nvPr/>
        </p:nvSpPr>
        <p:spPr>
          <a:xfrm>
            <a:off x="1125914" y="3198092"/>
            <a:ext cx="809305" cy="809305"/>
          </a:xfrm>
          <a:prstGeom prst="roundRect">
            <a:avLst>
              <a:gd name="adj" fmla="val 50000"/>
            </a:avLst>
          </a:prstGeom>
          <a:noFill/>
          <a:ln>
            <a:solidFill>
              <a:schemeClr val="accent1"/>
            </a:solidFill>
          </a:ln>
        </p:spPr>
        <p:txBody>
          <a:bodyPr vert="horz" wrap="none" lIns="91440" tIns="45720" rIns="91440" bIns="45720" rtlCol="0" anchor="ctr">
            <a:noAutofit/>
          </a:bodyPr>
          <a:lstStyle/>
          <a:p>
            <a:pPr marL="0" algn="ctr">
              <a:defRPr/>
            </a:pPr>
            <a:r>
              <a:rPr lang="en-US" sz="3200" b="1" i="0" u="none" baseline="0">
                <a:solidFill>
                  <a:srgbClr val="FFFFFF"/>
                </a:solidFill>
                <a:latin typeface="Arial"/>
                <a:ea typeface="Arial"/>
              </a:rPr>
              <a:t>01</a:t>
            </a:r>
            <a:endParaRPr lang="en-US" sz="1100"/>
          </a:p>
        </p:txBody>
      </p:sp>
      <p:sp>
        <p:nvSpPr>
          <p:cNvPr id="6" name="AutoShape 6"/>
          <p:cNvSpPr/>
          <p:nvPr/>
        </p:nvSpPr>
        <p:spPr>
          <a:xfrm>
            <a:off x="278632" y="4120020"/>
            <a:ext cx="2671346" cy="752615"/>
          </a:xfrm>
          <a:prstGeom prst="rect">
            <a:avLst/>
          </a:prstGeom>
          <a:noFill/>
          <a:ln cap="flat" cmpd="sng">
            <a:prstDash val="solid"/>
          </a:ln>
        </p:spPr>
        <p:txBody>
          <a:bodyPr vert="horz" wrap="square" lIns="108000" tIns="108000" rIns="108000" bIns="108000" anchor="t">
            <a:spAutoFit/>
          </a:bodyPr>
          <a:lstStyle/>
          <a:p>
            <a:pPr marL="0" algn="ctr">
              <a:lnSpc>
                <a:spcPct val="130000"/>
              </a:lnSpc>
            </a:pPr>
            <a:r>
              <a:rPr lang="en-US" altLang="zh-CN" sz="1400" b="1" i="0" u="none" baseline="0">
                <a:solidFill>
                  <a:srgbClr val="FFFFFF"/>
                </a:solidFill>
                <a:latin typeface="Montserrat SemiBold" pitchFamily="2" charset="0"/>
                <a:ea typeface="微软雅黑"/>
              </a:rPr>
              <a:t>TỔNG</a:t>
            </a:r>
            <a:r>
              <a:rPr lang="en-US" altLang="zh-CN" sz="1400" b="1" i="0" u="none">
                <a:solidFill>
                  <a:srgbClr val="FFFFFF"/>
                </a:solidFill>
                <a:latin typeface="Montserrat SemiBold" pitchFamily="2" charset="0"/>
                <a:ea typeface="微软雅黑"/>
              </a:rPr>
              <a:t> QUAN ĐỀ TÀI VÀ </a:t>
            </a:r>
            <a:r>
              <a:rPr lang="en-US" altLang="zh-CN" sz="1400" b="1" i="0" u="none" baseline="0">
                <a:solidFill>
                  <a:srgbClr val="FFFFFF"/>
                </a:solidFill>
                <a:latin typeface="Montserrat SemiBold" pitchFamily="2" charset="0"/>
                <a:ea typeface="微软雅黑"/>
              </a:rPr>
              <a:t>CƠ SỞ LÝ THUYẾT</a:t>
            </a:r>
            <a:endParaRPr lang="zh-CN" altLang="en-US" sz="1400" b="1" i="0" u="none" baseline="0">
              <a:solidFill>
                <a:srgbClr val="FFFFFF"/>
              </a:solidFill>
              <a:latin typeface="Montserrat SemiBold" pitchFamily="2" charset="0"/>
              <a:ea typeface="微软雅黑"/>
            </a:endParaRPr>
          </a:p>
        </p:txBody>
      </p:sp>
      <p:sp>
        <p:nvSpPr>
          <p:cNvPr id="7" name="TextBox 7"/>
          <p:cNvSpPr txBox="1"/>
          <p:nvPr/>
        </p:nvSpPr>
        <p:spPr>
          <a:xfrm>
            <a:off x="3815470" y="4646267"/>
            <a:ext cx="809305" cy="809305"/>
          </a:xfrm>
          <a:prstGeom prst="roundRect">
            <a:avLst>
              <a:gd name="adj" fmla="val 50000"/>
            </a:avLst>
          </a:prstGeom>
          <a:noFill/>
          <a:ln>
            <a:solidFill>
              <a:schemeClr val="accent2">
                <a:lumMod val="75000"/>
              </a:schemeClr>
            </a:solidFill>
          </a:ln>
        </p:spPr>
        <p:txBody>
          <a:bodyPr vert="horz" wrap="none" lIns="91440" tIns="45720" rIns="91440" bIns="45720" rtlCol="0" anchor="ctr">
            <a:noAutofit/>
          </a:bodyPr>
          <a:lstStyle/>
          <a:p>
            <a:pPr marL="0" algn="ctr">
              <a:defRPr/>
            </a:pPr>
            <a:r>
              <a:rPr lang="en-US" sz="3200" b="1" i="0" u="none" baseline="0">
                <a:solidFill>
                  <a:srgbClr val="FFFFFF"/>
                </a:solidFill>
                <a:latin typeface="Arial"/>
                <a:ea typeface="Arial"/>
              </a:rPr>
              <a:t>02</a:t>
            </a:r>
            <a:endParaRPr lang="en-US" sz="1100"/>
          </a:p>
        </p:txBody>
      </p:sp>
      <p:sp>
        <p:nvSpPr>
          <p:cNvPr id="8" name="AutoShape 8"/>
          <p:cNvSpPr/>
          <p:nvPr/>
        </p:nvSpPr>
        <p:spPr>
          <a:xfrm>
            <a:off x="2968188" y="5568196"/>
            <a:ext cx="2537979" cy="470871"/>
          </a:xfrm>
          <a:prstGeom prst="rect">
            <a:avLst/>
          </a:prstGeom>
          <a:noFill/>
          <a:ln cap="flat" cmpd="sng">
            <a:prstDash val="solid"/>
          </a:ln>
        </p:spPr>
        <p:txBody>
          <a:bodyPr vert="horz" wrap="square" lIns="108000" tIns="108000" rIns="108000" bIns="108000" anchor="t">
            <a:spAutoFit/>
          </a:bodyPr>
          <a:lstStyle/>
          <a:p>
            <a:pPr marL="0" algn="ctr">
              <a:lnSpc>
                <a:spcPct val="130000"/>
              </a:lnSpc>
            </a:pPr>
            <a:r>
              <a:rPr lang="en-US" altLang="zh-CN" sz="1400" b="1" i="0" u="none" baseline="0">
                <a:solidFill>
                  <a:srgbClr val="FFFFFF"/>
                </a:solidFill>
                <a:latin typeface="Montserrat SemiBold" pitchFamily="2" charset="0"/>
                <a:ea typeface="微软雅黑"/>
              </a:rPr>
              <a:t>THIẾT</a:t>
            </a:r>
            <a:r>
              <a:rPr lang="en-US" altLang="zh-CN" sz="1400" b="1" i="0" u="none">
                <a:solidFill>
                  <a:srgbClr val="FFFFFF"/>
                </a:solidFill>
                <a:latin typeface="Montserrat SemiBold" pitchFamily="2" charset="0"/>
                <a:ea typeface="微软雅黑"/>
              </a:rPr>
              <a:t> KẾ </a:t>
            </a:r>
            <a:r>
              <a:rPr lang="en-US" altLang="zh-CN" sz="1400" b="1">
                <a:solidFill>
                  <a:srgbClr val="FFFFFF"/>
                </a:solidFill>
                <a:latin typeface="Montserrat SemiBold" pitchFamily="2" charset="0"/>
                <a:ea typeface="微软雅黑"/>
              </a:rPr>
              <a:t>HỆ THỐNG</a:t>
            </a:r>
            <a:endParaRPr lang="zh-CN" altLang="en-US" sz="1400" b="1" i="0" u="none" baseline="0">
              <a:solidFill>
                <a:srgbClr val="FFFFFF"/>
              </a:solidFill>
              <a:latin typeface="Montserrat SemiBold" pitchFamily="2" charset="0"/>
              <a:ea typeface="微软雅黑"/>
            </a:endParaRPr>
          </a:p>
        </p:txBody>
      </p:sp>
      <p:sp>
        <p:nvSpPr>
          <p:cNvPr id="9" name="TextBox 9"/>
          <p:cNvSpPr txBox="1"/>
          <p:nvPr/>
        </p:nvSpPr>
        <p:spPr>
          <a:xfrm>
            <a:off x="6553200" y="3198092"/>
            <a:ext cx="809305" cy="809305"/>
          </a:xfrm>
          <a:prstGeom prst="roundRect">
            <a:avLst>
              <a:gd name="adj" fmla="val 50000"/>
            </a:avLst>
          </a:prstGeom>
          <a:noFill/>
          <a:ln>
            <a:solidFill>
              <a:schemeClr val="accent1"/>
            </a:solidFill>
          </a:ln>
        </p:spPr>
        <p:txBody>
          <a:bodyPr vert="horz" wrap="none" lIns="91440" tIns="45720" rIns="91440" bIns="45720" rtlCol="0" anchor="ctr">
            <a:noAutofit/>
          </a:bodyPr>
          <a:lstStyle/>
          <a:p>
            <a:pPr marL="0" algn="ctr">
              <a:defRPr/>
            </a:pPr>
            <a:r>
              <a:rPr lang="en-US" sz="3200" b="1" i="0" u="none" baseline="0">
                <a:solidFill>
                  <a:srgbClr val="FFFFFF"/>
                </a:solidFill>
                <a:latin typeface="Arial"/>
                <a:ea typeface="Arial"/>
              </a:rPr>
              <a:t>03</a:t>
            </a:r>
            <a:endParaRPr lang="en-US" sz="1100"/>
          </a:p>
        </p:txBody>
      </p:sp>
      <p:sp>
        <p:nvSpPr>
          <p:cNvPr id="10" name="AutoShape 10"/>
          <p:cNvSpPr/>
          <p:nvPr/>
        </p:nvSpPr>
        <p:spPr>
          <a:xfrm>
            <a:off x="5705918" y="4120021"/>
            <a:ext cx="2537979" cy="470486"/>
          </a:xfrm>
          <a:prstGeom prst="rect">
            <a:avLst/>
          </a:prstGeom>
          <a:noFill/>
          <a:ln cap="flat" cmpd="sng">
            <a:prstDash val="solid"/>
          </a:ln>
        </p:spPr>
        <p:txBody>
          <a:bodyPr vert="horz" wrap="square" lIns="108000" tIns="108000" rIns="108000" bIns="108000" anchor="t">
            <a:spAutoFit/>
          </a:bodyPr>
          <a:lstStyle/>
          <a:p>
            <a:pPr marL="0" algn="ctr">
              <a:lnSpc>
                <a:spcPct val="130000"/>
              </a:lnSpc>
            </a:pPr>
            <a:r>
              <a:rPr lang="en-US" altLang="zh-CN" sz="1400" b="1" i="0" u="none" baseline="0">
                <a:solidFill>
                  <a:srgbClr val="FFFFFF"/>
                </a:solidFill>
                <a:latin typeface="Montserrat SemiBold" pitchFamily="2" charset="0"/>
                <a:ea typeface="微软雅黑"/>
              </a:rPr>
              <a:t>GIAO DIỆN HỆ THỐNG</a:t>
            </a:r>
            <a:endParaRPr lang="zh-CN" altLang="en-US" sz="1400" b="1" i="0" u="none" baseline="0">
              <a:solidFill>
                <a:srgbClr val="FFFFFF"/>
              </a:solidFill>
              <a:latin typeface="Montserrat SemiBold" pitchFamily="2" charset="0"/>
              <a:ea typeface="微软雅黑"/>
            </a:endParaRPr>
          </a:p>
        </p:txBody>
      </p:sp>
      <p:sp>
        <p:nvSpPr>
          <p:cNvPr id="11" name="TextBox 11"/>
          <p:cNvSpPr txBox="1"/>
          <p:nvPr/>
        </p:nvSpPr>
        <p:spPr>
          <a:xfrm>
            <a:off x="9372600" y="4655792"/>
            <a:ext cx="809305" cy="809305"/>
          </a:xfrm>
          <a:prstGeom prst="roundRect">
            <a:avLst>
              <a:gd name="adj" fmla="val 50000"/>
            </a:avLst>
          </a:prstGeom>
          <a:noFill/>
          <a:ln>
            <a:solidFill>
              <a:schemeClr val="accent2">
                <a:lumMod val="75000"/>
              </a:schemeClr>
            </a:solidFill>
          </a:ln>
        </p:spPr>
        <p:txBody>
          <a:bodyPr vert="horz" wrap="none" lIns="91440" tIns="45720" rIns="91440" bIns="45720" rtlCol="0" anchor="ctr">
            <a:noAutofit/>
          </a:bodyPr>
          <a:lstStyle/>
          <a:p>
            <a:pPr marL="0" algn="ctr">
              <a:defRPr/>
            </a:pPr>
            <a:r>
              <a:rPr lang="en-US" sz="3200" b="1" i="0" u="none" baseline="0">
                <a:solidFill>
                  <a:srgbClr val="FFFFFF"/>
                </a:solidFill>
                <a:latin typeface="Arial"/>
                <a:ea typeface="Arial"/>
              </a:rPr>
              <a:t>04</a:t>
            </a:r>
            <a:endParaRPr lang="en-US" sz="1100"/>
          </a:p>
        </p:txBody>
      </p:sp>
      <p:sp>
        <p:nvSpPr>
          <p:cNvPr id="12" name="AutoShape 12"/>
          <p:cNvSpPr/>
          <p:nvPr/>
        </p:nvSpPr>
        <p:spPr>
          <a:xfrm>
            <a:off x="8367552" y="5578342"/>
            <a:ext cx="2819400" cy="472538"/>
          </a:xfrm>
          <a:prstGeom prst="rect">
            <a:avLst/>
          </a:prstGeom>
          <a:noFill/>
          <a:ln cap="flat" cmpd="sng">
            <a:prstDash val="solid"/>
          </a:ln>
        </p:spPr>
        <p:txBody>
          <a:bodyPr vert="horz" wrap="square" lIns="108000" tIns="108000" rIns="108000" bIns="108000" anchor="t">
            <a:spAutoFit/>
          </a:bodyPr>
          <a:lstStyle/>
          <a:p>
            <a:pPr marL="0" algn="ctr">
              <a:lnSpc>
                <a:spcPct val="130000"/>
              </a:lnSpc>
            </a:pPr>
            <a:r>
              <a:rPr lang="en-US" altLang="zh-CN" sz="1400" b="1">
                <a:solidFill>
                  <a:srgbClr val="FFFFFF"/>
                </a:solidFill>
                <a:latin typeface="Montserrat SemiBold" pitchFamily="2" charset="0"/>
                <a:ea typeface="微软雅黑"/>
              </a:rPr>
              <a:t>ĐÁNH GIÁ VÀ ĐỊNH HƯỚNG</a:t>
            </a:r>
            <a:endParaRPr lang="zh-CN" altLang="en-US" sz="1400" b="1" i="0" u="none" baseline="0">
              <a:solidFill>
                <a:srgbClr val="FFFFFF"/>
              </a:solidFill>
              <a:latin typeface="Montserrat SemiBold" pitchFamily="2" charset="0"/>
              <a:ea typeface="微软雅黑"/>
            </a:endParaRPr>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07ECD-1B34-3C94-6D34-FC749F44CCE9}"/>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5E6DFCC-6223-E9A9-B7DC-AD8ED7804AA0}"/>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400" b="1">
                <a:solidFill>
                  <a:srgbClr val="FFFFFF"/>
                </a:solidFill>
                <a:latin typeface="Arial" panose="020B0604020202020204" pitchFamily="34" charset="0"/>
                <a:ea typeface="微软雅黑"/>
                <a:cs typeface="Arial" panose="020B0604020202020204" pitchFamily="34" charset="0"/>
              </a:rPr>
              <a:t>GIAO DIỆN TRANG WEB</a:t>
            </a:r>
            <a:endParaRPr lang="zh-CN" altLang="en-US" sz="2400" b="1" i="0" u="none" baseline="0">
              <a:solidFill>
                <a:srgbClr val="FFFFFF"/>
              </a:solidFill>
              <a:latin typeface="Arial" panose="020B0604020202020204" pitchFamily="34" charset="0"/>
              <a:ea typeface="微软雅黑"/>
              <a:cs typeface="Arial" panose="020B0604020202020204" pitchFamily="34" charset="0"/>
            </a:endParaRPr>
          </a:p>
        </p:txBody>
      </p:sp>
      <p:pic>
        <p:nvPicPr>
          <p:cNvPr id="4" name="Picture 3">
            <a:extLst>
              <a:ext uri="{FF2B5EF4-FFF2-40B4-BE49-F238E27FC236}">
                <a16:creationId xmlns:a16="http://schemas.microsoft.com/office/drawing/2014/main" id="{22283DCD-120F-FE6B-D72E-C0F4C794799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22137" y="1524000"/>
            <a:ext cx="9535030" cy="4572002"/>
          </a:xfrm>
          <a:prstGeom prst="rect">
            <a:avLst/>
          </a:prstGeom>
        </p:spPr>
      </p:pic>
      <p:sp>
        <p:nvSpPr>
          <p:cNvPr id="5" name="AutoShape 15">
            <a:extLst>
              <a:ext uri="{FF2B5EF4-FFF2-40B4-BE49-F238E27FC236}">
                <a16:creationId xmlns:a16="http://schemas.microsoft.com/office/drawing/2014/main" id="{4941FD29-E41D-0901-DEAA-27B4EE0E2200}"/>
              </a:ext>
            </a:extLst>
          </p:cNvPr>
          <p:cNvSpPr/>
          <p:nvPr/>
        </p:nvSpPr>
        <p:spPr>
          <a:xfrm>
            <a:off x="4892796" y="6354399"/>
            <a:ext cx="2404826"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Hình: Trang chủ website</a:t>
            </a:r>
            <a:endParaRPr lang="en-US" sz="1400" b="0" i="0" u="none" baseline="0">
              <a:solidFill>
                <a:srgbClr val="FFFFFF"/>
              </a:solidFill>
              <a:latin typeface="Montserrat Medium" pitchFamily="2" charset="0"/>
            </a:endParaRPr>
          </a:p>
        </p:txBody>
      </p:sp>
    </p:spTree>
    <p:extLst>
      <p:ext uri="{BB962C8B-B14F-4D97-AF65-F5344CB8AC3E}">
        <p14:creationId xmlns:p14="http://schemas.microsoft.com/office/powerpoint/2010/main" val="3392835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A6E4C-7DB8-D1AD-8E94-7AC282BA2A37}"/>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52BA96E2-153D-C5EB-C7B5-34ED16F07863}"/>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400" b="1">
                <a:solidFill>
                  <a:srgbClr val="FFFFFF"/>
                </a:solidFill>
                <a:latin typeface="Arial" panose="020B0604020202020204" pitchFamily="34" charset="0"/>
                <a:ea typeface="微软雅黑"/>
                <a:cs typeface="Arial" panose="020B0604020202020204" pitchFamily="34" charset="0"/>
              </a:rPr>
              <a:t>GIAO DIỆN TRANG WEB</a:t>
            </a:r>
            <a:endParaRPr lang="zh-CN" altLang="en-US" sz="2400" b="1" i="0" u="none" baseline="0">
              <a:solidFill>
                <a:srgbClr val="FFFFFF"/>
              </a:solidFill>
              <a:latin typeface="Arial" panose="020B0604020202020204" pitchFamily="34" charset="0"/>
              <a:ea typeface="微软雅黑"/>
              <a:cs typeface="Arial" panose="020B0604020202020204" pitchFamily="34" charset="0"/>
            </a:endParaRPr>
          </a:p>
        </p:txBody>
      </p:sp>
      <p:pic>
        <p:nvPicPr>
          <p:cNvPr id="4" name="Picture 3">
            <a:extLst>
              <a:ext uri="{FF2B5EF4-FFF2-40B4-BE49-F238E27FC236}">
                <a16:creationId xmlns:a16="http://schemas.microsoft.com/office/drawing/2014/main" id="{9E361C33-A491-E3B0-D4CF-3DBA17C7D51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32713" y="1524000"/>
            <a:ext cx="9313877" cy="4572002"/>
          </a:xfrm>
          <a:prstGeom prst="rect">
            <a:avLst/>
          </a:prstGeom>
        </p:spPr>
      </p:pic>
      <p:sp>
        <p:nvSpPr>
          <p:cNvPr id="3" name="AutoShape 15">
            <a:extLst>
              <a:ext uri="{FF2B5EF4-FFF2-40B4-BE49-F238E27FC236}">
                <a16:creationId xmlns:a16="http://schemas.microsoft.com/office/drawing/2014/main" id="{9BBA8C31-9A56-8C30-A86A-1C9A4EC3B731}"/>
              </a:ext>
            </a:extLst>
          </p:cNvPr>
          <p:cNvSpPr/>
          <p:nvPr/>
        </p:nvSpPr>
        <p:spPr>
          <a:xfrm>
            <a:off x="4744513" y="6354399"/>
            <a:ext cx="2701382"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Hình: Chức năng mua hàng</a:t>
            </a:r>
            <a:endParaRPr lang="en-US" sz="1400" b="0" i="0" u="none" baseline="0">
              <a:solidFill>
                <a:srgbClr val="FFFFFF"/>
              </a:solidFill>
              <a:latin typeface="Montserrat Medium" pitchFamily="2" charset="0"/>
            </a:endParaRPr>
          </a:p>
        </p:txBody>
      </p:sp>
    </p:spTree>
    <p:extLst>
      <p:ext uri="{BB962C8B-B14F-4D97-AF65-F5344CB8AC3E}">
        <p14:creationId xmlns:p14="http://schemas.microsoft.com/office/powerpoint/2010/main" val="2381650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1D133-478B-5FCC-F5BC-3A7F4FEEC06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90CA736-8646-7252-76F1-BDEF0F9380B4}"/>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400" b="1">
                <a:solidFill>
                  <a:srgbClr val="FFFFFF"/>
                </a:solidFill>
                <a:latin typeface="Arial" panose="020B0604020202020204" pitchFamily="34" charset="0"/>
                <a:ea typeface="微软雅黑"/>
                <a:cs typeface="Arial" panose="020B0604020202020204" pitchFamily="34" charset="0"/>
              </a:rPr>
              <a:t>KIỂM THỬ PHẦN MỀM</a:t>
            </a:r>
            <a:endParaRPr lang="zh-CN" altLang="en-US" sz="24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15">
            <a:extLst>
              <a:ext uri="{FF2B5EF4-FFF2-40B4-BE49-F238E27FC236}">
                <a16:creationId xmlns:a16="http://schemas.microsoft.com/office/drawing/2014/main" id="{81EEDB32-63AD-267D-56C8-D0B3B8BA8912}"/>
              </a:ext>
            </a:extLst>
          </p:cNvPr>
          <p:cNvSpPr/>
          <p:nvPr/>
        </p:nvSpPr>
        <p:spPr>
          <a:xfrm>
            <a:off x="4762151" y="6354399"/>
            <a:ext cx="2666115" cy="346762"/>
          </a:xfrm>
          <a:prstGeom prst="rect">
            <a:avLst/>
          </a:prstGeom>
          <a:noFill/>
          <a:ln cap="flat" cmpd="sng">
            <a:prstDash val="solid"/>
          </a:ln>
        </p:spPr>
        <p:txBody>
          <a:bodyPr vert="horz" wrap="none" lIns="91440" tIns="45720" rIns="91440" bIns="45720" anchor="t">
            <a:spAutoFit/>
          </a:bodyPr>
          <a:lstStyle/>
          <a:p>
            <a:pPr marL="0" algn="ctr">
              <a:lnSpc>
                <a:spcPct val="130000"/>
              </a:lnSpc>
            </a:pPr>
            <a:r>
              <a:rPr lang="en-US" sz="1400">
                <a:solidFill>
                  <a:srgbClr val="FFFFFF"/>
                </a:solidFill>
                <a:latin typeface="Montserrat Medium" pitchFamily="2" charset="0"/>
              </a:rPr>
              <a:t>Bảng: Kiểm thử phần mềm</a:t>
            </a:r>
            <a:endParaRPr lang="en-US" sz="1400" b="0" i="0" u="none" baseline="0">
              <a:solidFill>
                <a:srgbClr val="FFFFFF"/>
              </a:solidFill>
              <a:latin typeface="Montserrat Medium" pitchFamily="2" charset="0"/>
            </a:endParaRPr>
          </a:p>
        </p:txBody>
      </p:sp>
      <p:pic>
        <p:nvPicPr>
          <p:cNvPr id="6" name="Picture 5">
            <a:extLst>
              <a:ext uri="{FF2B5EF4-FFF2-40B4-BE49-F238E27FC236}">
                <a16:creationId xmlns:a16="http://schemas.microsoft.com/office/drawing/2014/main" id="{FFE775E4-1121-E49A-07F5-D0272E22C09E}"/>
              </a:ext>
            </a:extLst>
          </p:cNvPr>
          <p:cNvPicPr>
            <a:picLocks noChangeAspect="1"/>
          </p:cNvPicPr>
          <p:nvPr/>
        </p:nvPicPr>
        <p:blipFill>
          <a:blip r:embed="rId2"/>
          <a:stretch>
            <a:fillRect/>
          </a:stretch>
        </p:blipFill>
        <p:spPr>
          <a:xfrm>
            <a:off x="4048737" y="1081084"/>
            <a:ext cx="4081830" cy="5144730"/>
          </a:xfrm>
          <a:prstGeom prst="rect">
            <a:avLst/>
          </a:prstGeom>
        </p:spPr>
      </p:pic>
    </p:spTree>
    <p:extLst>
      <p:ext uri="{BB962C8B-B14F-4D97-AF65-F5344CB8AC3E}">
        <p14:creationId xmlns:p14="http://schemas.microsoft.com/office/powerpoint/2010/main" val="24624021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27C0-73B6-A614-9074-12AFE2C166C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28BD35F-39D8-CF17-CA86-450D38D0CC27}"/>
              </a:ext>
            </a:extLst>
          </p:cNvPr>
          <p:cNvSpPr>
            <a:spLocks noGrp="1"/>
          </p:cNvSpPr>
          <p:nvPr>
            <p:ph type="title"/>
          </p:nvPr>
        </p:nvSpPr>
        <p:spPr>
          <a:xfrm>
            <a:off x="3162888" y="2916646"/>
            <a:ext cx="8332425" cy="805330"/>
          </a:xfrm>
        </p:spPr>
        <p:txBody>
          <a:bodyPr vert="horz" lIns="91440" tIns="45720" rIns="91440" bIns="45720" anchor="ctr">
            <a:normAutofit/>
          </a:bodyPr>
          <a:lstStyle/>
          <a:p>
            <a:pPr algn="l">
              <a:lnSpc>
                <a:spcPct val="90000"/>
              </a:lnSpc>
              <a:spcBef>
                <a:spcPct val="0"/>
              </a:spcBef>
            </a:pPr>
            <a:r>
              <a:rPr lang="en-US" altLang="zh-CN" sz="3600" b="1" i="0" u="none" baseline="0">
                <a:solidFill>
                  <a:srgbClr val="FFFFFF"/>
                </a:solidFill>
                <a:latin typeface="Montserrat SemiBold" pitchFamily="2" charset="0"/>
                <a:ea typeface="微软雅黑"/>
                <a:cs typeface="Arial" panose="020B0604020202020204" pitchFamily="34" charset="0"/>
              </a:rPr>
              <a:t>ĐÁNH GIÁ VÀ ĐỊNH HƯỚNG</a:t>
            </a:r>
            <a:endParaRPr lang="zh-CN" altLang="en-US" sz="3600" b="1" i="0" u="none" baseline="0">
              <a:solidFill>
                <a:srgbClr val="FFFFFF"/>
              </a:solidFill>
              <a:latin typeface="Montserrat SemiBold" pitchFamily="2" charset="0"/>
              <a:ea typeface="微软雅黑"/>
              <a:cs typeface="Arial" panose="020B0604020202020204" pitchFamily="34" charset="0"/>
            </a:endParaRPr>
          </a:p>
        </p:txBody>
      </p:sp>
      <p:sp>
        <p:nvSpPr>
          <p:cNvPr id="3" name="TextBox 3">
            <a:extLst>
              <a:ext uri="{FF2B5EF4-FFF2-40B4-BE49-F238E27FC236}">
                <a16:creationId xmlns:a16="http://schemas.microsoft.com/office/drawing/2014/main" id="{A52B25BC-6F76-7786-3855-F4BF14B1AB31}"/>
              </a:ext>
            </a:extLst>
          </p:cNvPr>
          <p:cNvSpPr txBox="1"/>
          <p:nvPr/>
        </p:nvSpPr>
        <p:spPr>
          <a:xfrm>
            <a:off x="1627475" y="2657592"/>
            <a:ext cx="1326004" cy="1323439"/>
          </a:xfrm>
          <a:prstGeom prst="rect">
            <a:avLst/>
          </a:prstGeom>
          <a:noFill/>
        </p:spPr>
        <p:txBody>
          <a:bodyPr vert="horz" wrap="none" lIns="91440" tIns="45720" rIns="91440" bIns="45720" rtlCol="0" anchor="t">
            <a:spAutoFit/>
          </a:bodyPr>
          <a:lstStyle/>
          <a:p>
            <a:pPr marL="0" algn="l">
              <a:defRPr/>
            </a:pPr>
            <a:r>
              <a:rPr lang="en-US" sz="8000" b="1" i="0" u="none" baseline="0">
                <a:solidFill>
                  <a:srgbClr val="FFFFFF"/>
                </a:solidFill>
                <a:latin typeface="Arial"/>
                <a:ea typeface="Arial"/>
              </a:rPr>
              <a:t>04</a:t>
            </a:r>
            <a:endParaRPr lang="en-US" sz="1100"/>
          </a:p>
        </p:txBody>
      </p:sp>
      <p:cxnSp>
        <p:nvCxnSpPr>
          <p:cNvPr id="4" name="Connector 4">
            <a:extLst>
              <a:ext uri="{FF2B5EF4-FFF2-40B4-BE49-F238E27FC236}">
                <a16:creationId xmlns:a16="http://schemas.microsoft.com/office/drawing/2014/main" id="{DB85DBD6-2C09-D13F-4197-B0935FC01B6E}"/>
              </a:ext>
            </a:extLst>
          </p:cNvPr>
          <p:cNvCxnSpPr/>
          <p:nvPr/>
        </p:nvCxnSpPr>
        <p:spPr>
          <a:xfrm>
            <a:off x="1758450" y="3981031"/>
            <a:ext cx="1064054" cy="0"/>
          </a:xfrm>
          <a:prstGeom prst="line">
            <a:avLst/>
          </a:prstGeom>
          <a:ln w="6350" cap="flat" cmpd="sng">
            <a:solidFill>
              <a:srgbClr val="FFFFFF">
                <a:alpha val="80000"/>
              </a:srgbClr>
            </a:solidFill>
            <a:prstDash val="solid"/>
          </a:ln>
        </p:spPr>
      </p:cxnSp>
    </p:spTree>
    <p:extLst>
      <p:ext uri="{BB962C8B-B14F-4D97-AF65-F5344CB8AC3E}">
        <p14:creationId xmlns:p14="http://schemas.microsoft.com/office/powerpoint/2010/main" val="1416389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Montserrat SemiBold" pitchFamily="2" charset="0"/>
                <a:ea typeface="微软雅黑"/>
                <a:cs typeface="Arial" panose="020B0604020202020204" pitchFamily="34" charset="0"/>
              </a:rPr>
              <a:t>ĐÁNH GIÁ VÀ ĐỊNH HƯỚNG PHÁT TRIỂN</a:t>
            </a:r>
            <a:endParaRPr lang="zh-CN" altLang="en-US" sz="2800" b="1" i="0" u="none" baseline="0">
              <a:solidFill>
                <a:srgbClr val="FFFFFF"/>
              </a:solidFill>
              <a:latin typeface="微软雅黑"/>
              <a:ea typeface="微软雅黑"/>
            </a:endParaRPr>
          </a:p>
        </p:txBody>
      </p:sp>
      <p:sp>
        <p:nvSpPr>
          <p:cNvPr id="3" name="AutoShape 3"/>
          <p:cNvSpPr/>
          <p:nvPr/>
        </p:nvSpPr>
        <p:spPr>
          <a:xfrm>
            <a:off x="892062" y="1499092"/>
            <a:ext cx="4670538" cy="4435005"/>
          </a:xfrm>
          <a:prstGeom prst="rect">
            <a:avLst/>
          </a:prstGeom>
          <a:solidFill>
            <a:schemeClr val="accent1">
              <a:alpha val="50000"/>
            </a:schemeClr>
          </a:solidFill>
          <a:ln cap="flat" cmpd="sng">
            <a:prstDash val="solid"/>
          </a:ln>
        </p:spPr>
        <p:txBody>
          <a:bodyPr vert="horz" lIns="91440" tIns="45720" rIns="91440" bIns="45720" anchor="ctr">
            <a:normAutofit/>
          </a:bodyPr>
          <a:lstStyle/>
          <a:p>
            <a:pPr marL="0" algn="ctr"/>
            <a:endParaRPr/>
          </a:p>
        </p:txBody>
      </p:sp>
      <p:sp>
        <p:nvSpPr>
          <p:cNvPr id="4" name="Freeform 4"/>
          <p:cNvSpPr/>
          <p:nvPr/>
        </p:nvSpPr>
        <p:spPr>
          <a:xfrm rot="719614" flipH="1">
            <a:off x="5224885" y="1694995"/>
            <a:ext cx="520541" cy="519751"/>
          </a:xfrm>
          <a:custGeom>
            <a:avLst/>
            <a:gdLst/>
            <a:ahLst/>
            <a:cxnLst/>
            <a:rect l="l" t="t"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chemeClr val="accent1"/>
          </a:soli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flipH="1">
            <a:off x="1123666" y="2954245"/>
            <a:ext cx="4081992" cy="1994905"/>
          </a:xfrm>
          <a:prstGeom prst="rect">
            <a:avLst/>
          </a:prstGeom>
        </p:spPr>
        <p:txBody>
          <a:bodyPr vert="horz" wrap="square" lIns="91440" tIns="45720" rIns="91440" bIns="45720" anchor="t">
            <a:spAutoFit/>
          </a:bodyPr>
          <a:lstStyle/>
          <a:p>
            <a:pPr marL="0" algn="l">
              <a:lnSpc>
                <a:spcPct val="150000"/>
              </a:lnSpc>
            </a:pPr>
            <a:r>
              <a:rPr lang="en-US" altLang="zh-CN" sz="1400" b="0" i="0" u="none" baseline="0">
                <a:solidFill>
                  <a:srgbClr val="FFFFFF"/>
                </a:solidFill>
                <a:latin typeface="Montserrat Medium" pitchFamily="2" charset="0"/>
                <a:ea typeface="微软雅黑"/>
              </a:rPr>
              <a:t>- </a:t>
            </a:r>
            <a:r>
              <a:rPr lang="vi-VN" altLang="zh-CN" sz="1400" b="0" i="0" u="none" baseline="0">
                <a:solidFill>
                  <a:srgbClr val="FFFFFF"/>
                </a:solidFill>
                <a:latin typeface="Montserrat Medium" pitchFamily="2" charset="0"/>
                <a:ea typeface="微软雅黑"/>
              </a:rPr>
              <a:t>Giao diện thân thiện: Dễ dàng sử dụng cho người dùng với thiết kế trực quan.</a:t>
            </a:r>
          </a:p>
          <a:p>
            <a:pPr marL="0" algn="l">
              <a:lnSpc>
                <a:spcPct val="150000"/>
              </a:lnSpc>
            </a:pPr>
            <a:r>
              <a:rPr lang="vi-VN" altLang="zh-CN" sz="1400" b="0" i="0" u="none" baseline="0">
                <a:solidFill>
                  <a:srgbClr val="FFFFFF"/>
                </a:solidFill>
                <a:latin typeface="Montserrat Medium" pitchFamily="2" charset="0"/>
                <a:ea typeface="微软雅黑"/>
              </a:rPr>
              <a:t>-</a:t>
            </a:r>
            <a:r>
              <a:rPr lang="en-US" altLang="zh-CN" sz="1400" b="0" i="0" u="none" baseline="0">
                <a:solidFill>
                  <a:srgbClr val="FFFFFF"/>
                </a:solidFill>
                <a:latin typeface="Montserrat Medium" pitchFamily="2" charset="0"/>
                <a:ea typeface="微软雅黑"/>
              </a:rPr>
              <a:t> </a:t>
            </a:r>
            <a:r>
              <a:rPr lang="vi-VN" altLang="zh-CN" sz="1400" b="0" i="0" u="none" baseline="0">
                <a:solidFill>
                  <a:srgbClr val="FFFFFF"/>
                </a:solidFill>
                <a:latin typeface="Montserrat Medium" pitchFamily="2" charset="0"/>
                <a:ea typeface="微软雅黑"/>
              </a:rPr>
              <a:t>Chức năng đáp ứng nhu cầu: Các chức năng như quản lý sản phẩm, giỏ hàng, đặt hàng đã đáp ứng yêu cầu cơ bản của hệ thống bán hàng điện tử.</a:t>
            </a:r>
          </a:p>
        </p:txBody>
      </p:sp>
      <p:sp>
        <p:nvSpPr>
          <p:cNvPr id="6" name="TextBox 6"/>
          <p:cNvSpPr txBox="1"/>
          <p:nvPr/>
        </p:nvSpPr>
        <p:spPr>
          <a:xfrm>
            <a:off x="1123671" y="2510051"/>
            <a:ext cx="4081990" cy="338554"/>
          </a:xfrm>
          <a:prstGeom prst="rect">
            <a:avLst/>
          </a:prstGeom>
          <a:noFill/>
        </p:spPr>
        <p:txBody>
          <a:bodyPr vert="horz" wrap="square" lIns="91440" tIns="45720" rIns="91440" bIns="45720" rtlCol="0" anchor="b">
            <a:spAutoFit/>
          </a:bodyPr>
          <a:lstStyle/>
          <a:p>
            <a:pPr marL="0" algn="l">
              <a:defRPr/>
            </a:pPr>
            <a:r>
              <a:rPr lang="en-US" sz="1600" b="1">
                <a:solidFill>
                  <a:srgbClr val="FFFFFF"/>
                </a:solidFill>
                <a:latin typeface="Montserrat SemiBold" pitchFamily="2" charset="0"/>
                <a:ea typeface="微软雅黑"/>
              </a:rPr>
              <a:t>Đánh giá</a:t>
            </a:r>
            <a:endParaRPr lang="en-US" sz="1100">
              <a:latin typeface="Montserrat SemiBold" pitchFamily="2" charset="0"/>
            </a:endParaRPr>
          </a:p>
        </p:txBody>
      </p:sp>
      <p:sp>
        <p:nvSpPr>
          <p:cNvPr id="7" name="TextBox 7"/>
          <p:cNvSpPr txBox="1"/>
          <p:nvPr/>
        </p:nvSpPr>
        <p:spPr>
          <a:xfrm>
            <a:off x="1123671" y="1698922"/>
            <a:ext cx="2000529" cy="523220"/>
          </a:xfrm>
          <a:prstGeom prst="rect">
            <a:avLst/>
          </a:prstGeom>
          <a:noFill/>
        </p:spPr>
        <p:txBody>
          <a:bodyPr vert="horz" wrap="square" lIns="91440" tIns="45720" rIns="91440" bIns="45720" rtlCol="0" anchor="ctr">
            <a:spAutoFit/>
          </a:bodyPr>
          <a:lstStyle/>
          <a:p>
            <a:pPr marL="0" algn="l">
              <a:defRPr/>
            </a:pPr>
            <a:r>
              <a:rPr lang="en-US" sz="2800" b="1" i="0" u="none" baseline="0">
                <a:solidFill>
                  <a:srgbClr val="FFFFFF"/>
                </a:solidFill>
                <a:latin typeface="Arial"/>
                <a:ea typeface="Arial"/>
              </a:rPr>
              <a:t>01</a:t>
            </a:r>
            <a:endParaRPr lang="en-US" sz="1100"/>
          </a:p>
        </p:txBody>
      </p:sp>
      <p:sp>
        <p:nvSpPr>
          <p:cNvPr id="8" name="AutoShape 8"/>
          <p:cNvSpPr/>
          <p:nvPr/>
        </p:nvSpPr>
        <p:spPr>
          <a:xfrm>
            <a:off x="6398255" y="1499092"/>
            <a:ext cx="5120648" cy="4435005"/>
          </a:xfrm>
          <a:prstGeom prst="rect">
            <a:avLst/>
          </a:prstGeom>
          <a:solidFill>
            <a:schemeClr val="accent4">
              <a:alpha val="50000"/>
            </a:schemeClr>
          </a:solidFill>
          <a:ln cap="flat" cmpd="sng">
            <a:prstDash val="solid"/>
          </a:ln>
        </p:spPr>
        <p:txBody>
          <a:bodyPr vert="horz" lIns="91440" tIns="45720" rIns="91440" bIns="45720" anchor="ctr">
            <a:normAutofit/>
          </a:bodyPr>
          <a:lstStyle/>
          <a:p>
            <a:pPr marL="0" algn="ctr"/>
            <a:endParaRPr/>
          </a:p>
        </p:txBody>
      </p:sp>
      <p:sp>
        <p:nvSpPr>
          <p:cNvPr id="9" name="Freeform 9"/>
          <p:cNvSpPr/>
          <p:nvPr/>
        </p:nvSpPr>
        <p:spPr>
          <a:xfrm rot="719614" flipH="1">
            <a:off x="11226928" y="1750962"/>
            <a:ext cx="520541" cy="519751"/>
          </a:xfrm>
          <a:custGeom>
            <a:avLst/>
            <a:gdLst/>
            <a:ahLst/>
            <a:cxnLst/>
            <a:rect l="l" t="t" r="r" b="b"/>
            <a:pathLst>
              <a:path w="3934" h="3934">
                <a:moveTo>
                  <a:pt x="3845" y="89"/>
                </a:moveTo>
                <a:lnTo>
                  <a:pt x="2313" y="0"/>
                </a:lnTo>
                <a:lnTo>
                  <a:pt x="0" y="2313"/>
                </a:lnTo>
                <a:lnTo>
                  <a:pt x="1621" y="3934"/>
                </a:lnTo>
                <a:lnTo>
                  <a:pt x="3934" y="1621"/>
                </a:lnTo>
                <a:lnTo>
                  <a:pt x="3845" y="89"/>
                </a:lnTo>
                <a:close/>
                <a:moveTo>
                  <a:pt x="3343" y="1001"/>
                </a:moveTo>
                <a:cubicBezTo>
                  <a:pt x="3230" y="1115"/>
                  <a:pt x="3046" y="1115"/>
                  <a:pt x="2933" y="1001"/>
                </a:cubicBezTo>
                <a:cubicBezTo>
                  <a:pt x="2820" y="888"/>
                  <a:pt x="2820" y="705"/>
                  <a:pt x="2933" y="591"/>
                </a:cubicBezTo>
                <a:cubicBezTo>
                  <a:pt x="3046" y="478"/>
                  <a:pt x="3230" y="478"/>
                  <a:pt x="3343" y="591"/>
                </a:cubicBezTo>
                <a:cubicBezTo>
                  <a:pt x="3456" y="705"/>
                  <a:pt x="3456" y="888"/>
                  <a:pt x="3343" y="1001"/>
                </a:cubicBezTo>
                <a:close/>
              </a:path>
            </a:pathLst>
          </a:custGeom>
          <a:solidFill>
            <a:schemeClr val="accent4"/>
          </a:solidFill>
          <a:ln cap="flat" cmpd="sng">
            <a:prstDash val="solid"/>
          </a:ln>
        </p:spPr>
        <p:txBody>
          <a:bodyPr vert="horz" lIns="91440" tIns="45720" rIns="91440" bIns="45720" anchor="ctr">
            <a:normAutofit/>
          </a:bodyPr>
          <a:lstStyle/>
          <a:p>
            <a:pPr marL="0" algn="ctr"/>
            <a:endParaRPr/>
          </a:p>
        </p:txBody>
      </p:sp>
      <p:sp>
        <p:nvSpPr>
          <p:cNvPr id="10" name="AutoShape 10"/>
          <p:cNvSpPr/>
          <p:nvPr/>
        </p:nvSpPr>
        <p:spPr>
          <a:xfrm flipH="1">
            <a:off x="6824552" y="2954245"/>
            <a:ext cx="4475383" cy="1994905"/>
          </a:xfrm>
          <a:prstGeom prst="rect">
            <a:avLst/>
          </a:prstGeom>
        </p:spPr>
        <p:txBody>
          <a:bodyPr vert="horz" wrap="square" lIns="91440" tIns="45720" rIns="91440" bIns="45720" anchor="t">
            <a:spAutoFit/>
          </a:bodyPr>
          <a:lstStyle/>
          <a:p>
            <a:pPr marL="0" algn="l">
              <a:lnSpc>
                <a:spcPct val="150000"/>
              </a:lnSpc>
            </a:pPr>
            <a:r>
              <a:rPr lang="vi-VN" altLang="zh-CN" sz="1400" b="0" i="0" u="none" baseline="0">
                <a:solidFill>
                  <a:srgbClr val="FFFFFF"/>
                </a:solidFill>
                <a:latin typeface="Montserrat Medium" pitchFamily="2" charset="0"/>
                <a:ea typeface="微软雅黑"/>
              </a:rPr>
              <a:t>-</a:t>
            </a:r>
            <a:r>
              <a:rPr lang="en-US" altLang="zh-CN" sz="1400" b="0" i="0" u="none" baseline="0">
                <a:solidFill>
                  <a:srgbClr val="FFFFFF"/>
                </a:solidFill>
                <a:latin typeface="Montserrat Medium" pitchFamily="2" charset="0"/>
                <a:ea typeface="微软雅黑"/>
              </a:rPr>
              <a:t> </a:t>
            </a:r>
            <a:r>
              <a:rPr lang="vi-VN" altLang="zh-CN" sz="1400" b="0" i="0" u="none" baseline="0">
                <a:solidFill>
                  <a:srgbClr val="FFFFFF"/>
                </a:solidFill>
                <a:latin typeface="Montserrat Medium" pitchFamily="2" charset="0"/>
                <a:ea typeface="微软雅黑"/>
              </a:rPr>
              <a:t>Thanh toán online: Liên kết với các cổng thanh toán để tăng tiện lợi cho khách hàng.</a:t>
            </a:r>
          </a:p>
          <a:p>
            <a:pPr marL="0" algn="l">
              <a:lnSpc>
                <a:spcPct val="150000"/>
              </a:lnSpc>
            </a:pPr>
            <a:r>
              <a:rPr lang="vi-VN" altLang="zh-CN" sz="1400" b="0" i="0" u="none" baseline="0">
                <a:solidFill>
                  <a:srgbClr val="FFFFFF"/>
                </a:solidFill>
                <a:latin typeface="Montserrat Medium" pitchFamily="2" charset="0"/>
                <a:ea typeface="微软雅黑"/>
              </a:rPr>
              <a:t>-</a:t>
            </a:r>
            <a:r>
              <a:rPr lang="en-US" altLang="zh-CN" sz="1400" b="0" i="0" u="none" baseline="0">
                <a:solidFill>
                  <a:srgbClr val="FFFFFF"/>
                </a:solidFill>
                <a:latin typeface="Montserrat Medium" pitchFamily="2" charset="0"/>
                <a:ea typeface="微软雅黑"/>
              </a:rPr>
              <a:t> </a:t>
            </a:r>
            <a:r>
              <a:rPr lang="vi-VN" altLang="zh-CN" sz="1400" b="0" i="0" u="none" baseline="0">
                <a:solidFill>
                  <a:srgbClr val="FFFFFF"/>
                </a:solidFill>
                <a:latin typeface="Montserrat Medium" pitchFamily="2" charset="0"/>
                <a:ea typeface="微软雅黑"/>
              </a:rPr>
              <a:t>Tối ưu hiệu năng: Cải thiện tốc độ tải trang, tăng khả năng đáp ứng khi truy cập đông.</a:t>
            </a:r>
          </a:p>
          <a:p>
            <a:pPr marL="0" algn="l">
              <a:lnSpc>
                <a:spcPct val="150000"/>
              </a:lnSpc>
            </a:pPr>
            <a:r>
              <a:rPr lang="vi-VN" altLang="zh-CN" sz="1400" b="0" i="0" u="none" baseline="0">
                <a:solidFill>
                  <a:srgbClr val="FFFFFF"/>
                </a:solidFill>
                <a:latin typeface="Montserrat Medium" pitchFamily="2" charset="0"/>
                <a:ea typeface="微软雅黑"/>
              </a:rPr>
              <a:t>-</a:t>
            </a:r>
            <a:r>
              <a:rPr lang="en-US" altLang="zh-CN" sz="1400" b="0" i="0" u="none" baseline="0">
                <a:solidFill>
                  <a:srgbClr val="FFFFFF"/>
                </a:solidFill>
                <a:latin typeface="Montserrat Medium" pitchFamily="2" charset="0"/>
                <a:ea typeface="微软雅黑"/>
              </a:rPr>
              <a:t> </a:t>
            </a:r>
            <a:r>
              <a:rPr lang="vi-VN" altLang="zh-CN" sz="1400" b="0" i="0" u="none" baseline="0">
                <a:solidFill>
                  <a:srgbClr val="FFFFFF"/>
                </a:solidFill>
                <a:latin typeface="Montserrat Medium" pitchFamily="2" charset="0"/>
                <a:ea typeface="微软雅黑"/>
              </a:rPr>
              <a:t>Quản lý khách hàng tốt hơn: Thêm hệ thống gợi ý sản phẩm dựa trên lịch sử mua hàng.</a:t>
            </a:r>
          </a:p>
        </p:txBody>
      </p:sp>
      <p:sp>
        <p:nvSpPr>
          <p:cNvPr id="11" name="TextBox 11"/>
          <p:cNvSpPr txBox="1"/>
          <p:nvPr/>
        </p:nvSpPr>
        <p:spPr>
          <a:xfrm>
            <a:off x="6824558" y="2510051"/>
            <a:ext cx="4475380" cy="338554"/>
          </a:xfrm>
          <a:prstGeom prst="rect">
            <a:avLst/>
          </a:prstGeom>
          <a:noFill/>
        </p:spPr>
        <p:txBody>
          <a:bodyPr vert="horz" wrap="square" lIns="91440" tIns="45720" rIns="91440" bIns="45720" rtlCol="0" anchor="b">
            <a:spAutoFit/>
          </a:bodyPr>
          <a:lstStyle/>
          <a:p>
            <a:pPr marL="0" algn="l">
              <a:defRPr/>
            </a:pPr>
            <a:r>
              <a:rPr lang="en-US" sz="1600" b="1">
                <a:solidFill>
                  <a:srgbClr val="FFFFFF"/>
                </a:solidFill>
                <a:latin typeface="Montserrat SemiBold" pitchFamily="2" charset="0"/>
                <a:ea typeface="微软雅黑"/>
              </a:rPr>
              <a:t>Phát triển trong tương lai</a:t>
            </a:r>
            <a:endParaRPr lang="en-US" sz="1100">
              <a:latin typeface="Montserrat SemiBold" pitchFamily="2" charset="0"/>
            </a:endParaRPr>
          </a:p>
        </p:txBody>
      </p:sp>
      <p:sp>
        <p:nvSpPr>
          <p:cNvPr id="12" name="TextBox 12"/>
          <p:cNvSpPr txBox="1"/>
          <p:nvPr/>
        </p:nvSpPr>
        <p:spPr>
          <a:xfrm>
            <a:off x="6824558" y="1698922"/>
            <a:ext cx="4475380" cy="523220"/>
          </a:xfrm>
          <a:prstGeom prst="rect">
            <a:avLst/>
          </a:prstGeom>
          <a:noFill/>
        </p:spPr>
        <p:txBody>
          <a:bodyPr vert="horz" wrap="square" lIns="91440" tIns="45720" rIns="91440" bIns="45720" rtlCol="0" anchor="ctr">
            <a:spAutoFit/>
          </a:bodyPr>
          <a:lstStyle/>
          <a:p>
            <a:pPr marL="0" algn="l">
              <a:defRPr/>
            </a:pPr>
            <a:r>
              <a:rPr lang="en-US" sz="2800" b="1" i="0" u="none" baseline="0">
                <a:solidFill>
                  <a:srgbClr val="FFFFFF"/>
                </a:solidFill>
                <a:latin typeface="Arial"/>
                <a:ea typeface="Arial"/>
              </a:rPr>
              <a:t>02</a:t>
            </a:r>
            <a:endParaRPr lang="en-US" sz="110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randombar(horizontal)">
                                      <p:cBhvr>
                                        <p:cTn id="3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8" grpId="0" animBg="1"/>
      <p:bldP spid="9" grpId="0" animBg="1"/>
      <p:bldP spid="10"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BE217-7D94-9CF7-E1DD-DC94186A1102}"/>
            </a:ext>
          </a:extLst>
        </p:cNvPr>
        <p:cNvGrpSpPr/>
        <p:nvPr/>
      </p:nvGrpSpPr>
      <p:grpSpPr>
        <a:xfrm>
          <a:off x="0" y="0"/>
          <a:ext cx="0" cy="0"/>
          <a:chOff x="0" y="0"/>
          <a:chExt cx="0" cy="0"/>
        </a:xfrm>
      </p:grpSpPr>
      <p:sp>
        <p:nvSpPr>
          <p:cNvPr id="6" name="AutoShape 2">
            <a:extLst>
              <a:ext uri="{FF2B5EF4-FFF2-40B4-BE49-F238E27FC236}">
                <a16:creationId xmlns:a16="http://schemas.microsoft.com/office/drawing/2014/main" id="{1174B489-457A-845C-3AA5-F3A5C4987209}"/>
              </a:ext>
            </a:extLst>
          </p:cNvPr>
          <p:cNvSpPr txBox="1">
            <a:spLocks/>
          </p:cNvSpPr>
          <p:nvPr/>
        </p:nvSpPr>
        <p:spPr>
          <a:xfrm>
            <a:off x="7136499" y="2050496"/>
            <a:ext cx="3514559" cy="2319337"/>
          </a:xfrm>
          <a:prstGeom prst="rect">
            <a:avLst/>
          </a:prstGeom>
        </p:spPr>
        <p:txBody>
          <a:bodyPr vert="horz" lIns="91440" tIns="45720" rIns="91440" bIns="45720" anchor="b">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pPr>
            <a:r>
              <a:rPr lang="en-US" b="1">
                <a:solidFill>
                  <a:srgbClr val="FFFFFF"/>
                </a:solidFill>
                <a:latin typeface="Arial"/>
                <a:ea typeface="Arial"/>
              </a:rPr>
              <a:t>Thank you</a:t>
            </a:r>
          </a:p>
        </p:txBody>
      </p:sp>
    </p:spTree>
    <p:extLst>
      <p:ext uri="{BB962C8B-B14F-4D97-AF65-F5344CB8AC3E}">
        <p14:creationId xmlns:p14="http://schemas.microsoft.com/office/powerpoint/2010/main" val="546780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2953479" y="2916646"/>
            <a:ext cx="9029112" cy="805330"/>
          </a:xfrm>
        </p:spPr>
        <p:txBody>
          <a:bodyPr vert="horz" lIns="91440" tIns="45720" rIns="91440" bIns="45720" anchor="ctr">
            <a:normAutofit fontScale="90000"/>
          </a:bodyPr>
          <a:lstStyle/>
          <a:p>
            <a:pPr marL="0" algn="ctr">
              <a:lnSpc>
                <a:spcPct val="130000"/>
              </a:lnSpc>
            </a:pPr>
            <a:r>
              <a:rPr lang="en-US" altLang="zh-CN" sz="3600" b="1" i="0" u="none" baseline="0">
                <a:solidFill>
                  <a:srgbClr val="FFFFFF"/>
                </a:solidFill>
                <a:latin typeface="Montserrat SemiBold" pitchFamily="2" charset="0"/>
                <a:ea typeface="微软雅黑"/>
              </a:rPr>
              <a:t>TỔNG QUAN ĐỀ TÀI VÀ CƠ SỞ LÝ THUYẾT</a:t>
            </a:r>
            <a:endParaRPr lang="zh-CN" altLang="en-US" sz="3600" b="1" i="0" u="none" baseline="0">
              <a:solidFill>
                <a:srgbClr val="FFFFFF"/>
              </a:solidFill>
              <a:latin typeface="Montserrat SemiBold" pitchFamily="2" charset="0"/>
              <a:ea typeface="微软雅黑"/>
            </a:endParaRPr>
          </a:p>
        </p:txBody>
      </p:sp>
      <p:sp>
        <p:nvSpPr>
          <p:cNvPr id="3" name="TextBox 3"/>
          <p:cNvSpPr txBox="1"/>
          <p:nvPr/>
        </p:nvSpPr>
        <p:spPr>
          <a:xfrm>
            <a:off x="1627475" y="2657592"/>
            <a:ext cx="1326004" cy="1323439"/>
          </a:xfrm>
          <a:prstGeom prst="rect">
            <a:avLst/>
          </a:prstGeom>
          <a:noFill/>
        </p:spPr>
        <p:txBody>
          <a:bodyPr vert="horz" wrap="none" lIns="91440" tIns="45720" rIns="91440" bIns="45720" rtlCol="0" anchor="t">
            <a:spAutoFit/>
          </a:bodyPr>
          <a:lstStyle/>
          <a:p>
            <a:pPr marL="0" algn="l">
              <a:defRPr/>
            </a:pPr>
            <a:r>
              <a:rPr lang="en-US" sz="8000" b="1" i="0" u="none" baseline="0">
                <a:solidFill>
                  <a:srgbClr val="FFFFFF"/>
                </a:solidFill>
                <a:latin typeface="Arial"/>
                <a:ea typeface="Arial"/>
              </a:rPr>
              <a:t>01</a:t>
            </a:r>
            <a:endParaRPr lang="en-US" sz="1100"/>
          </a:p>
        </p:txBody>
      </p:sp>
      <p:cxnSp>
        <p:nvCxnSpPr>
          <p:cNvPr id="4" name="Connector 4"/>
          <p:cNvCxnSpPr/>
          <p:nvPr/>
        </p:nvCxnSpPr>
        <p:spPr>
          <a:xfrm>
            <a:off x="1758450" y="3981031"/>
            <a:ext cx="1064054" cy="0"/>
          </a:xfrm>
          <a:prstGeom prst="line">
            <a:avLst/>
          </a:prstGeom>
          <a:ln w="6350" cap="flat" cmpd="sng">
            <a:solidFill>
              <a:srgbClr val="FFFFFF">
                <a:alpha val="80000"/>
              </a:srgbClr>
            </a:solidFill>
            <a:prstDash val="solid"/>
          </a:ln>
        </p:spPr>
      </p:cxn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BDCD6-E74A-F800-B0EE-2C121FA93B6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46EBE27-5C81-33DE-C515-12EEB4886F06}"/>
              </a:ext>
            </a:extLst>
          </p:cNvPr>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TỔNG QUAN ĐỀ TÀI</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a:extLst>
              <a:ext uri="{FF2B5EF4-FFF2-40B4-BE49-F238E27FC236}">
                <a16:creationId xmlns:a16="http://schemas.microsoft.com/office/drawing/2014/main" id="{FD6AACEC-290E-1E6D-5982-492B2BEA1C3D}"/>
              </a:ext>
            </a:extLst>
          </p:cNvPr>
          <p:cNvSpPr/>
          <p:nvPr/>
        </p:nvSpPr>
        <p:spPr>
          <a:xfrm>
            <a:off x="7039522" y="1516660"/>
            <a:ext cx="4199060" cy="4199060"/>
          </a:xfrm>
          <a:prstGeom prst="ellipse">
            <a:avLst/>
          </a:prstGeom>
          <a:noFill/>
          <a:ln w="57150" cap="flat" cmpd="sng">
            <a:solidFill>
              <a:srgbClr val="F0F0F0">
                <a:alpha val="15000"/>
              </a:srgbClr>
            </a:solidFill>
            <a:prstDash val="solid"/>
          </a:ln>
        </p:spPr>
        <p:txBody>
          <a:bodyPr vert="horz" lIns="91440" tIns="45720" rIns="91440" bIns="45720" anchor="ctr">
            <a:normAutofit/>
          </a:bodyPr>
          <a:lstStyle/>
          <a:p>
            <a:pPr marL="0" algn="ctr"/>
            <a:endParaRPr/>
          </a:p>
        </p:txBody>
      </p:sp>
      <p:sp>
        <p:nvSpPr>
          <p:cNvPr id="4" name="AutoShape 4">
            <a:extLst>
              <a:ext uri="{FF2B5EF4-FFF2-40B4-BE49-F238E27FC236}">
                <a16:creationId xmlns:a16="http://schemas.microsoft.com/office/drawing/2014/main" id="{52E13DDA-F6CE-EA89-8FF1-EBF420539EC8}"/>
              </a:ext>
            </a:extLst>
          </p:cNvPr>
          <p:cNvSpPr/>
          <p:nvPr/>
        </p:nvSpPr>
        <p:spPr>
          <a:xfrm>
            <a:off x="7334818" y="1811956"/>
            <a:ext cx="3608468" cy="3608468"/>
          </a:xfrm>
          <a:prstGeom prst="ellipse">
            <a:avLst/>
          </a:prstGeom>
          <a:solidFill>
            <a:srgbClr val="F0F0F0">
              <a:alpha val="10000"/>
            </a:srgbClr>
          </a:solidFill>
          <a:ln cap="flat" cmpd="sng">
            <a:prstDash val="solid"/>
          </a:ln>
        </p:spPr>
        <p:txBody>
          <a:bodyPr vert="horz" lIns="91440" tIns="45720" rIns="91440" bIns="45720" anchor="ctr">
            <a:normAutofit/>
          </a:bodyPr>
          <a:lstStyle/>
          <a:p>
            <a:pPr marL="0" algn="ctr"/>
            <a:endParaRPr/>
          </a:p>
        </p:txBody>
      </p:sp>
      <p:sp>
        <p:nvSpPr>
          <p:cNvPr id="7" name="AutoShape 7">
            <a:extLst>
              <a:ext uri="{FF2B5EF4-FFF2-40B4-BE49-F238E27FC236}">
                <a16:creationId xmlns:a16="http://schemas.microsoft.com/office/drawing/2014/main" id="{7F0EACB6-207A-2DFD-0C4B-734B5A36171E}"/>
              </a:ext>
            </a:extLst>
          </p:cNvPr>
          <p:cNvSpPr/>
          <p:nvPr/>
        </p:nvSpPr>
        <p:spPr>
          <a:xfrm>
            <a:off x="728245" y="1295400"/>
            <a:ext cx="6202641" cy="1348574"/>
          </a:xfrm>
          <a:prstGeom prst="rect">
            <a:avLst/>
          </a:prstGeom>
          <a:noFill/>
          <a:ln cap="flat" cmpd="sng">
            <a:prstDash val="solid"/>
          </a:ln>
        </p:spPr>
        <p:txBody>
          <a:bodyPr vert="horz" wrap="square" lIns="91440" tIns="45720" rIns="91440" bIns="45720" anchor="t">
            <a:spAutoFit/>
          </a:bodyPr>
          <a:lstStyle/>
          <a:p>
            <a:pPr>
              <a:lnSpc>
                <a:spcPct val="150000"/>
              </a:lnSpc>
            </a:pPr>
            <a:r>
              <a:rPr lang="vi-VN" sz="1400">
                <a:solidFill>
                  <a:srgbClr val="FFFFFF"/>
                </a:solidFill>
                <a:latin typeface="Montserrat SemiBold" pitchFamily="2" charset="0"/>
              </a:rPr>
              <a:t>Trong bối cảnh toàn cầu hóa và sự phát triển không ngừng của công nghệ thông tin, thương mại điện tử đã trở thành một phần không thể thiếu trong chiến lược kinh doanh của nhiều doanh nghiệp</a:t>
            </a:r>
            <a:endParaRPr lang="en-US" sz="1400" b="0" i="0" u="none" baseline="0">
              <a:solidFill>
                <a:srgbClr val="FFFFFF"/>
              </a:solidFill>
              <a:latin typeface="Montserrat SemiBold" pitchFamily="2" charset="0"/>
            </a:endParaRPr>
          </a:p>
        </p:txBody>
      </p:sp>
      <p:sp>
        <p:nvSpPr>
          <p:cNvPr id="8" name="AutoShape 8">
            <a:extLst>
              <a:ext uri="{FF2B5EF4-FFF2-40B4-BE49-F238E27FC236}">
                <a16:creationId xmlns:a16="http://schemas.microsoft.com/office/drawing/2014/main" id="{7B259F7F-8FBE-801F-4CB6-4B281742C02F}"/>
              </a:ext>
            </a:extLst>
          </p:cNvPr>
          <p:cNvSpPr/>
          <p:nvPr/>
        </p:nvSpPr>
        <p:spPr>
          <a:xfrm>
            <a:off x="386934" y="1437940"/>
            <a:ext cx="190500" cy="190500"/>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fontScale="55000" lnSpcReduction="20000"/>
          </a:bodyPr>
          <a:lstStyle/>
          <a:p>
            <a:pPr marL="0" algn="ctr"/>
            <a:endParaRPr/>
          </a:p>
        </p:txBody>
      </p:sp>
      <p:sp>
        <p:nvSpPr>
          <p:cNvPr id="10" name="AutoShape 10">
            <a:extLst>
              <a:ext uri="{FF2B5EF4-FFF2-40B4-BE49-F238E27FC236}">
                <a16:creationId xmlns:a16="http://schemas.microsoft.com/office/drawing/2014/main" id="{3F4C87F8-5067-9FE8-5ADD-B7C32A998744}"/>
              </a:ext>
            </a:extLst>
          </p:cNvPr>
          <p:cNvSpPr/>
          <p:nvPr/>
        </p:nvSpPr>
        <p:spPr>
          <a:xfrm>
            <a:off x="728245" y="3662009"/>
            <a:ext cx="6202641" cy="906915"/>
          </a:xfrm>
          <a:prstGeom prst="rect">
            <a:avLst/>
          </a:prstGeom>
          <a:noFill/>
          <a:ln cap="flat" cmpd="sng">
            <a:prstDash val="solid"/>
          </a:ln>
        </p:spPr>
        <p:txBody>
          <a:bodyPr vert="horz" wrap="square" lIns="91440" tIns="45720" rIns="91440" bIns="45720" anchor="t">
            <a:spAutoFit/>
          </a:bodyPr>
          <a:lstStyle/>
          <a:p>
            <a:pPr>
              <a:lnSpc>
                <a:spcPct val="130000"/>
              </a:lnSpc>
            </a:pPr>
            <a:r>
              <a:rPr lang="vi-VN" sz="1400">
                <a:solidFill>
                  <a:srgbClr val="FFFFFF"/>
                </a:solidFill>
                <a:latin typeface="Montserrat SemiBold" pitchFamily="2" charset="0"/>
              </a:rPr>
              <a:t>Báo cáo này tập trung vào việc thiết kế và phát triển một website bán đồ điện tử với mục tiêu tạo ra một nền tảng thương mại điện tử đáp ứng nhu cầu ngày càng cao của người tiêu dùng</a:t>
            </a:r>
            <a:endParaRPr lang="en-US" sz="1400" b="0" i="0" u="none" baseline="0">
              <a:solidFill>
                <a:srgbClr val="FFFFFF"/>
              </a:solidFill>
              <a:latin typeface="Montserrat SemiBold" pitchFamily="2" charset="0"/>
            </a:endParaRPr>
          </a:p>
        </p:txBody>
      </p:sp>
      <p:sp>
        <p:nvSpPr>
          <p:cNvPr id="11" name="AutoShape 11">
            <a:extLst>
              <a:ext uri="{FF2B5EF4-FFF2-40B4-BE49-F238E27FC236}">
                <a16:creationId xmlns:a16="http://schemas.microsoft.com/office/drawing/2014/main" id="{5049DCD4-A3BE-509E-9EA6-D9F18DFBD42C}"/>
              </a:ext>
            </a:extLst>
          </p:cNvPr>
          <p:cNvSpPr/>
          <p:nvPr/>
        </p:nvSpPr>
        <p:spPr>
          <a:xfrm>
            <a:off x="386934" y="3804537"/>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pic>
        <p:nvPicPr>
          <p:cNvPr id="1026" name="Picture 2" descr="The Benefit of Commercial Website for Businesses">
            <a:extLst>
              <a:ext uri="{FF2B5EF4-FFF2-40B4-BE49-F238E27FC236}">
                <a16:creationId xmlns:a16="http://schemas.microsoft.com/office/drawing/2014/main" id="{4CEB3A8F-E89A-D634-E859-63708E9FB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818" y="2575977"/>
            <a:ext cx="3712510" cy="20804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7747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NGÔN NGỮ FRONT-END SỬ DỤNG</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p:cNvSpPr/>
          <p:nvPr/>
        </p:nvSpPr>
        <p:spPr>
          <a:xfrm>
            <a:off x="7039522" y="1516660"/>
            <a:ext cx="4199060" cy="4199060"/>
          </a:xfrm>
          <a:prstGeom prst="ellipse">
            <a:avLst/>
          </a:prstGeom>
          <a:noFill/>
          <a:ln w="57150" cap="flat" cmpd="sng">
            <a:solidFill>
              <a:srgbClr val="F0F0F0">
                <a:alpha val="15000"/>
              </a:srgbClr>
            </a:solidFill>
            <a:prstDash val="solid"/>
          </a:ln>
        </p:spPr>
        <p:txBody>
          <a:bodyPr vert="horz" lIns="91440" tIns="45720" rIns="91440" bIns="45720" anchor="ctr">
            <a:normAutofit/>
          </a:bodyPr>
          <a:lstStyle/>
          <a:p>
            <a:pPr marL="0" algn="ctr"/>
            <a:endParaRPr/>
          </a:p>
        </p:txBody>
      </p:sp>
      <p:sp>
        <p:nvSpPr>
          <p:cNvPr id="4" name="AutoShape 4"/>
          <p:cNvSpPr/>
          <p:nvPr/>
        </p:nvSpPr>
        <p:spPr>
          <a:xfrm>
            <a:off x="7334818" y="1811956"/>
            <a:ext cx="3608468" cy="3608468"/>
          </a:xfrm>
          <a:prstGeom prst="ellipse">
            <a:avLst/>
          </a:prstGeom>
          <a:solidFill>
            <a:srgbClr val="F0F0F0">
              <a:alpha val="10000"/>
            </a:srgbClr>
          </a:soli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7858893" y="2336030"/>
            <a:ext cx="2560320" cy="2560320"/>
          </a:xfrm>
          <a:prstGeom prst="ellipse">
            <a:avLst/>
          </a:prstGeom>
          <a:blipFill>
            <a:blip r:embed="rId2">
              <a:extLst>
                <a:ext uri="{28A0092B-C50C-407E-A947-70E740481C1C}">
                  <a14:useLocalDpi xmlns:a14="http://schemas.microsoft.com/office/drawing/2010/main" val="0"/>
                </a:ext>
              </a:extLst>
            </a:blip>
            <a:stretch>
              <a:fillRect/>
            </a:stretch>
          </a:blipFill>
          <a:ln cap="flat" cmpd="sng">
            <a:prstDash val="solid"/>
          </a:ln>
        </p:spPr>
        <p:txBody>
          <a:bodyPr rot="0" vert="horz" wrap="square" lIns="91440" tIns="45720" rIns="91440" bIns="45720" anchor="t">
            <a:prstTxWarp prst="textNoShape">
              <a:avLst/>
            </a:prstTxWarp>
            <a:noAutofit/>
          </a:bodyPr>
          <a:lstStyle/>
          <a:p>
            <a:pPr marL="0" algn="ctr"/>
            <a:endParaRPr/>
          </a:p>
        </p:txBody>
      </p:sp>
      <p:sp>
        <p:nvSpPr>
          <p:cNvPr id="6" name="AutoShape 6"/>
          <p:cNvSpPr/>
          <p:nvPr/>
        </p:nvSpPr>
        <p:spPr>
          <a:xfrm>
            <a:off x="728244" y="1379302"/>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i="0" u="none" baseline="0">
                <a:solidFill>
                  <a:srgbClr val="FFFFFF"/>
                </a:solidFill>
                <a:latin typeface="Montserrat SemiBold" pitchFamily="2" charset="0"/>
              </a:rPr>
              <a:t>HTML</a:t>
            </a:r>
          </a:p>
        </p:txBody>
      </p:sp>
      <p:sp>
        <p:nvSpPr>
          <p:cNvPr id="7" name="AutoShape 7"/>
          <p:cNvSpPr/>
          <p:nvPr/>
        </p:nvSpPr>
        <p:spPr>
          <a:xfrm>
            <a:off x="728245" y="1743413"/>
            <a:ext cx="6202641" cy="1025409"/>
          </a:xfrm>
          <a:prstGeom prst="rect">
            <a:avLst/>
          </a:prstGeom>
          <a:noFill/>
          <a:ln cap="flat" cmpd="sng">
            <a:prstDash val="solid"/>
          </a:ln>
        </p:spPr>
        <p:txBody>
          <a:bodyPr vert="horz" wrap="square" lIns="91440" tIns="45720" rIns="91440" bIns="45720" anchor="t">
            <a:spAutoFit/>
          </a:bodyPr>
          <a:lstStyle/>
          <a:p>
            <a:pPr marL="0" algn="l">
              <a:lnSpc>
                <a:spcPct val="150000"/>
              </a:lnSpc>
            </a:pPr>
            <a:r>
              <a:rPr lang="en-US" sz="1400" b="0" i="0" u="none" baseline="0">
                <a:solidFill>
                  <a:srgbClr val="FFFFFF"/>
                </a:solidFill>
                <a:latin typeface="Montserrat SemiBold" pitchFamily="2" charset="0"/>
              </a:rPr>
              <a:t>HTML (HyperText Markup Language) là nền tảng của các trang web, cung cấp cấu trúc cho nội dung web và cho phép sử dụng các siêu liên kết để kết nối các tài liệu.</a:t>
            </a:r>
          </a:p>
        </p:txBody>
      </p:sp>
      <p:sp>
        <p:nvSpPr>
          <p:cNvPr id="8" name="AutoShape 8"/>
          <p:cNvSpPr/>
          <p:nvPr/>
        </p:nvSpPr>
        <p:spPr>
          <a:xfrm>
            <a:off x="386934" y="1437940"/>
            <a:ext cx="190500" cy="190500"/>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fontScale="55000" lnSpcReduction="20000"/>
          </a:bodyPr>
          <a:lstStyle/>
          <a:p>
            <a:pPr marL="0" algn="ctr"/>
            <a:endParaRPr/>
          </a:p>
        </p:txBody>
      </p:sp>
      <p:sp>
        <p:nvSpPr>
          <p:cNvPr id="9" name="AutoShape 9"/>
          <p:cNvSpPr/>
          <p:nvPr/>
        </p:nvSpPr>
        <p:spPr>
          <a:xfrm>
            <a:off x="728244" y="3181084"/>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i="0" u="none" baseline="0">
                <a:solidFill>
                  <a:srgbClr val="FFFFFF"/>
                </a:solidFill>
                <a:latin typeface="Montserrat SemiBold" pitchFamily="2" charset="0"/>
              </a:rPr>
              <a:t>CSS</a:t>
            </a:r>
          </a:p>
        </p:txBody>
      </p:sp>
      <p:sp>
        <p:nvSpPr>
          <p:cNvPr id="10" name="AutoShape 10"/>
          <p:cNvSpPr/>
          <p:nvPr/>
        </p:nvSpPr>
        <p:spPr>
          <a:xfrm>
            <a:off x="728245" y="3545195"/>
            <a:ext cx="6202641" cy="1186992"/>
          </a:xfrm>
          <a:prstGeom prst="rect">
            <a:avLst/>
          </a:prstGeom>
          <a:noFill/>
          <a:ln cap="flat" cmpd="sng">
            <a:prstDash val="solid"/>
          </a:ln>
        </p:spPr>
        <p:txBody>
          <a:bodyPr vert="horz" wrap="square" lIns="91440" tIns="45720" rIns="91440" bIns="45720" anchor="t">
            <a:spAutoFit/>
          </a:bodyPr>
          <a:lstStyle/>
          <a:p>
            <a:pPr marL="0" algn="l">
              <a:lnSpc>
                <a:spcPct val="130000"/>
              </a:lnSpc>
            </a:pPr>
            <a:r>
              <a:rPr lang="vi-VN" sz="1400" b="0" i="0" u="none" baseline="0">
                <a:solidFill>
                  <a:srgbClr val="FFFFFF"/>
                </a:solidFill>
                <a:latin typeface="Montserrat SemiBold" pitchFamily="2" charset="0"/>
              </a:rPr>
              <a:t>CSS (Cascading Style Sheets) nâng cao khả năng hiển thị trực quan của các trang web, kiểm soát bố cục, màu sắc, phông chữ và các yếu tố thiết kế tổng thể để cải thiện trải nghiệm người dùng.</a:t>
            </a:r>
            <a:endParaRPr lang="en-US" sz="1400" b="0" i="0" u="none" baseline="0">
              <a:solidFill>
                <a:srgbClr val="FFFFFF"/>
              </a:solidFill>
              <a:latin typeface="Montserrat SemiBold" pitchFamily="2" charset="0"/>
            </a:endParaRPr>
          </a:p>
        </p:txBody>
      </p:sp>
      <p:sp>
        <p:nvSpPr>
          <p:cNvPr id="11" name="AutoShape 11"/>
          <p:cNvSpPr/>
          <p:nvPr/>
        </p:nvSpPr>
        <p:spPr>
          <a:xfrm>
            <a:off x="386934" y="3239722"/>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sp>
        <p:nvSpPr>
          <p:cNvPr id="12" name="AutoShape 12"/>
          <p:cNvSpPr/>
          <p:nvPr/>
        </p:nvSpPr>
        <p:spPr>
          <a:xfrm>
            <a:off x="728244" y="5061687"/>
            <a:ext cx="6202641" cy="338554"/>
          </a:xfrm>
          <a:prstGeom prst="rect">
            <a:avLst/>
          </a:prstGeom>
          <a:noFill/>
          <a:ln cap="flat" cmpd="sng">
            <a:prstDash val="solid"/>
          </a:ln>
        </p:spPr>
        <p:txBody>
          <a:bodyPr vert="horz" wrap="square" lIns="91440" tIns="45720" rIns="91440" bIns="45720" anchor="b">
            <a:spAutoFit/>
          </a:bodyPr>
          <a:lstStyle/>
          <a:p>
            <a:pPr marL="0" algn="l"/>
            <a:r>
              <a:rPr lang="en-US" sz="1600" b="1" i="0" u="none" baseline="0">
                <a:solidFill>
                  <a:srgbClr val="FFFFFF"/>
                </a:solidFill>
                <a:latin typeface="Montserrat SemiBold" pitchFamily="2" charset="0"/>
              </a:rPr>
              <a:t>JavaScript</a:t>
            </a:r>
          </a:p>
        </p:txBody>
      </p:sp>
      <p:sp>
        <p:nvSpPr>
          <p:cNvPr id="13" name="AutoShape 13"/>
          <p:cNvSpPr/>
          <p:nvPr/>
        </p:nvSpPr>
        <p:spPr>
          <a:xfrm>
            <a:off x="728245" y="5425798"/>
            <a:ext cx="6202641" cy="906915"/>
          </a:xfrm>
          <a:prstGeom prst="rect">
            <a:avLst/>
          </a:prstGeom>
          <a:noFill/>
          <a:ln cap="flat" cmpd="sng">
            <a:prstDash val="solid"/>
          </a:ln>
        </p:spPr>
        <p:txBody>
          <a:bodyPr vert="horz" wrap="square" lIns="91440" tIns="45720" rIns="91440" bIns="45720" anchor="t">
            <a:spAutoFit/>
          </a:bodyPr>
          <a:lstStyle/>
          <a:p>
            <a:pPr marL="0" algn="l">
              <a:lnSpc>
                <a:spcPct val="130000"/>
              </a:lnSpc>
            </a:pPr>
            <a:r>
              <a:rPr lang="vi-VN" sz="1400" b="0" i="0" u="none" baseline="0">
                <a:solidFill>
                  <a:srgbClr val="FFFFFF"/>
                </a:solidFill>
                <a:latin typeface="Montserrat SemiBold" pitchFamily="2" charset="0"/>
              </a:rPr>
              <a:t>JavaScript là một ngôn ngữ lập trình giúp thêm tính tương tác vào các trang web, cho phép thay đổi nội dung động và cải thiện giao diện người dùng mà không cần tải lại trang.</a:t>
            </a:r>
            <a:endParaRPr lang="en-US" sz="1400" b="0" i="0" u="none" baseline="0">
              <a:solidFill>
                <a:srgbClr val="FFFFFF"/>
              </a:solidFill>
              <a:latin typeface="Montserrat SemiBold" pitchFamily="2" charset="0"/>
            </a:endParaRPr>
          </a:p>
        </p:txBody>
      </p:sp>
      <p:sp>
        <p:nvSpPr>
          <p:cNvPr id="14" name="AutoShape 14"/>
          <p:cNvSpPr/>
          <p:nvPr/>
        </p:nvSpPr>
        <p:spPr>
          <a:xfrm>
            <a:off x="386934" y="5120325"/>
            <a:ext cx="190500" cy="190500"/>
          </a:xfrm>
          <a:prstGeom prst="ellipse">
            <a:avLst/>
          </a:prstGeom>
          <a:gradFill>
            <a:gsLst>
              <a:gs pos="0">
                <a:srgbClr val="BC15B7">
                  <a:lumMod val="60000"/>
                  <a:lumOff val="40000"/>
                </a:srgbClr>
              </a:gs>
              <a:gs pos="50000">
                <a:srgbClr val="BC15B7"/>
              </a:gs>
            </a:gsLst>
            <a:lin ang="2700000"/>
          </a:gradFill>
          <a:ln cap="flat" cmpd="sng">
            <a:prstDash val="solid"/>
          </a:ln>
          <a:effectLst>
            <a:outerShdw blurRad="177800" dist="152400" dir="2700000" algn="tl" rotWithShape="0">
              <a:schemeClr val="accent2">
                <a:alpha val="20000"/>
              </a:schemeClr>
            </a:outerShdw>
          </a:effectLst>
        </p:spPr>
        <p:txBody>
          <a:bodyPr vert="horz" lIns="0" tIns="0" rIns="0" bIns="0" anchor="ctr">
            <a:normAutofit fontScale="55000" lnSpcReduction="20000"/>
          </a:bodyPr>
          <a:lstStyle/>
          <a:p>
            <a:pPr marL="0" algn="ct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randombar(horizont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CÔNG NGHỆ BACK-END SỬ DỤNG</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p:cNvSpPr/>
          <p:nvPr/>
        </p:nvSpPr>
        <p:spPr>
          <a:xfrm>
            <a:off x="933683" y="2216114"/>
            <a:ext cx="3143617" cy="814005"/>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Autofit/>
          </a:bodyPr>
          <a:lstStyle/>
          <a:p>
            <a:pPr marL="0" algn="ctr" fontAlgn="base">
              <a:spcBef>
                <a:spcPct val="0"/>
              </a:spcBef>
              <a:spcAft>
                <a:spcPct val="0"/>
              </a:spcAft>
            </a:pPr>
            <a:r>
              <a:rPr lang="zh-CN" altLang="en-US" sz="1600" b="1" i="0" u="none" baseline="0">
                <a:solidFill>
                  <a:srgbClr val="FFFFFF"/>
                </a:solidFill>
                <a:latin typeface="Montserrat SemiBold" pitchFamily="2" charset="0"/>
                <a:ea typeface="微软雅黑"/>
              </a:rPr>
              <a:t>Node.js</a:t>
            </a:r>
          </a:p>
        </p:txBody>
      </p:sp>
      <p:sp>
        <p:nvSpPr>
          <p:cNvPr id="4" name="TextBox 4"/>
          <p:cNvSpPr txBox="1"/>
          <p:nvPr/>
        </p:nvSpPr>
        <p:spPr>
          <a:xfrm>
            <a:off x="933683" y="3226267"/>
            <a:ext cx="3143617" cy="1673728"/>
          </a:xfrm>
          <a:prstGeom prst="rect">
            <a:avLst/>
          </a:prstGeom>
          <a:noFill/>
        </p:spPr>
        <p:txBody>
          <a:bodyPr vert="horz" wrap="square" lIns="91440" tIns="45720" rIns="91440" bIns="45720" rtlCol="0" anchor="t">
            <a:spAutoFit/>
          </a:bodyPr>
          <a:lstStyle/>
          <a:p>
            <a:pPr marL="0" algn="l">
              <a:lnSpc>
                <a:spcPct val="150000"/>
              </a:lnSpc>
              <a:defRPr/>
            </a:pPr>
            <a:r>
              <a:rPr lang="en-US" altLang="zh-CN" sz="1400" b="0" i="0" u="none" baseline="0">
                <a:solidFill>
                  <a:srgbClr val="FFFFFF"/>
                </a:solidFill>
                <a:latin typeface="Montserrat SemiBold" pitchFamily="2" charset="0"/>
                <a:ea typeface="微软雅黑"/>
              </a:rPr>
              <a:t>Node.js cho phép xây dựng các ứng dụng phía máy chủ có khả năng mở rộng thông qua kiến trúc không chặn và điều khiển theo sự kiện. </a:t>
            </a:r>
            <a:endParaRPr lang="en-US" sz="1100">
              <a:latin typeface="Montserrat SemiBold" pitchFamily="2" charset="0"/>
            </a:endParaRPr>
          </a:p>
        </p:txBody>
      </p:sp>
      <p:sp>
        <p:nvSpPr>
          <p:cNvPr id="5" name="AutoShape 5"/>
          <p:cNvSpPr/>
          <p:nvPr/>
        </p:nvSpPr>
        <p:spPr>
          <a:xfrm>
            <a:off x="2222891" y="1454985"/>
            <a:ext cx="565200" cy="564981"/>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r>
              <a:rPr lang="en-GB" sz="1800" b="1" i="0" u="none" baseline="0">
                <a:solidFill>
                  <a:srgbClr val="FFFFFF"/>
                </a:solidFill>
                <a:latin typeface="Arial"/>
                <a:ea typeface="Arial"/>
              </a:rPr>
              <a:t>01</a:t>
            </a:r>
          </a:p>
        </p:txBody>
      </p:sp>
      <p:sp>
        <p:nvSpPr>
          <p:cNvPr id="6" name="AutoShape 6"/>
          <p:cNvSpPr/>
          <p:nvPr/>
        </p:nvSpPr>
        <p:spPr>
          <a:xfrm>
            <a:off x="4516817" y="2216114"/>
            <a:ext cx="3143617" cy="814005"/>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Autofit/>
          </a:bodyPr>
          <a:lstStyle/>
          <a:p>
            <a:pPr marL="0" algn="ctr" fontAlgn="base">
              <a:spcBef>
                <a:spcPct val="0"/>
              </a:spcBef>
              <a:spcAft>
                <a:spcPct val="0"/>
              </a:spcAft>
            </a:pPr>
            <a:r>
              <a:rPr lang="zh-CN" altLang="en-US" sz="1600" b="1" i="0" u="none" baseline="0">
                <a:solidFill>
                  <a:srgbClr val="FFFFFF"/>
                </a:solidFill>
                <a:latin typeface="Montserrat SemiBold" pitchFamily="2" charset="0"/>
                <a:ea typeface="微软雅黑"/>
              </a:rPr>
              <a:t>MySQL</a:t>
            </a:r>
          </a:p>
        </p:txBody>
      </p:sp>
      <p:sp>
        <p:nvSpPr>
          <p:cNvPr id="7" name="TextBox 7"/>
          <p:cNvSpPr txBox="1"/>
          <p:nvPr/>
        </p:nvSpPr>
        <p:spPr>
          <a:xfrm>
            <a:off x="4516817" y="3226267"/>
            <a:ext cx="3143617" cy="738664"/>
          </a:xfrm>
          <a:prstGeom prst="rect">
            <a:avLst/>
          </a:prstGeom>
          <a:noFill/>
        </p:spPr>
        <p:txBody>
          <a:bodyPr vert="horz" wrap="square" lIns="91440" tIns="45720" rIns="91440" bIns="45720" rtlCol="0" anchor="t">
            <a:spAutoFit/>
          </a:bodyPr>
          <a:lstStyle/>
          <a:p>
            <a:pPr marL="0" algn="l">
              <a:defRPr/>
            </a:pPr>
            <a:r>
              <a:rPr lang="vi-VN" altLang="zh-CN" sz="1400" b="0" i="0" u="none" baseline="0">
                <a:solidFill>
                  <a:srgbClr val="FFFFFF"/>
                </a:solidFill>
                <a:latin typeface="Montserrat SemiBold" pitchFamily="2" charset="0"/>
                <a:ea typeface="微软雅黑"/>
              </a:rPr>
              <a:t>Quản lý và lưu trữ dữ liệu của người dung, sản phẩm và đơn hang</a:t>
            </a:r>
            <a:endParaRPr lang="en-US" sz="1100">
              <a:latin typeface="Montserrat SemiBold" pitchFamily="2" charset="0"/>
            </a:endParaRPr>
          </a:p>
        </p:txBody>
      </p:sp>
      <p:sp>
        <p:nvSpPr>
          <p:cNvPr id="8" name="AutoShape 8"/>
          <p:cNvSpPr/>
          <p:nvPr/>
        </p:nvSpPr>
        <p:spPr>
          <a:xfrm>
            <a:off x="5806025" y="1454985"/>
            <a:ext cx="565200" cy="564981"/>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r>
              <a:rPr lang="en-GB" sz="1800" b="1" i="0" u="none" baseline="0">
                <a:solidFill>
                  <a:srgbClr val="FFFFFF"/>
                </a:solidFill>
                <a:latin typeface="Arial"/>
                <a:ea typeface="Arial"/>
              </a:rPr>
              <a:t>02</a:t>
            </a:r>
          </a:p>
        </p:txBody>
      </p:sp>
      <p:sp>
        <p:nvSpPr>
          <p:cNvPr id="9" name="AutoShape 9"/>
          <p:cNvSpPr/>
          <p:nvPr/>
        </p:nvSpPr>
        <p:spPr>
          <a:xfrm>
            <a:off x="8099951" y="2216114"/>
            <a:ext cx="3143617" cy="814005"/>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Autofit/>
          </a:bodyPr>
          <a:lstStyle/>
          <a:p>
            <a:pPr marL="0" algn="ctr" fontAlgn="base">
              <a:spcBef>
                <a:spcPct val="0"/>
              </a:spcBef>
              <a:spcAft>
                <a:spcPct val="0"/>
              </a:spcAft>
            </a:pPr>
            <a:r>
              <a:rPr lang="en-US" altLang="zh-CN" sz="1600" b="1" i="0" u="none" baseline="0">
                <a:solidFill>
                  <a:srgbClr val="FFFFFF"/>
                </a:solidFill>
                <a:latin typeface="Montserrat SemiBold" pitchFamily="2" charset="0"/>
                <a:ea typeface="微软雅黑"/>
              </a:rPr>
              <a:t>Tổng quan chức năng của Back-end</a:t>
            </a:r>
            <a:endParaRPr lang="zh-CN" altLang="en-US" sz="1600" b="1" i="0" u="none" baseline="0">
              <a:solidFill>
                <a:srgbClr val="FFFFFF"/>
              </a:solidFill>
              <a:latin typeface="Montserrat SemiBold" pitchFamily="2" charset="0"/>
              <a:ea typeface="微软雅黑"/>
            </a:endParaRPr>
          </a:p>
        </p:txBody>
      </p:sp>
      <p:sp>
        <p:nvSpPr>
          <p:cNvPr id="10" name="TextBox 10"/>
          <p:cNvSpPr txBox="1"/>
          <p:nvPr/>
        </p:nvSpPr>
        <p:spPr>
          <a:xfrm>
            <a:off x="8099951" y="3226267"/>
            <a:ext cx="3143617" cy="2320059"/>
          </a:xfrm>
          <a:prstGeom prst="rect">
            <a:avLst/>
          </a:prstGeom>
          <a:noFill/>
        </p:spPr>
        <p:txBody>
          <a:bodyPr vert="horz" wrap="square" lIns="91440" tIns="45720" rIns="91440" bIns="45720" rtlCol="0" anchor="t">
            <a:spAutoFit/>
          </a:bodyPr>
          <a:lstStyle/>
          <a:p>
            <a:pPr marL="0" algn="l">
              <a:lnSpc>
                <a:spcPct val="150000"/>
              </a:lnSpc>
              <a:defRPr/>
            </a:pPr>
            <a:r>
              <a:rPr lang="vi-VN" altLang="zh-CN" sz="1400" b="0" i="0" u="none" baseline="0">
                <a:solidFill>
                  <a:srgbClr val="FFFFFF"/>
                </a:solidFill>
                <a:latin typeface="Montserrat SemiBold" pitchFamily="2" charset="0"/>
                <a:ea typeface="微软雅黑"/>
              </a:rPr>
              <a:t>Các chức năng backend bao gồm quản lý máy chủ, lưu trữ dữ liệu, xác thực người dùng và logic ứng dụng, tất cả phối hợp để đảm bảo luồng dữ liệu mượt mà và tương tác người dùng với các ứng dụng web.</a:t>
            </a:r>
            <a:endParaRPr lang="en-US" sz="1100">
              <a:latin typeface="Montserrat SemiBold" pitchFamily="2" charset="0"/>
            </a:endParaRPr>
          </a:p>
        </p:txBody>
      </p:sp>
      <p:sp>
        <p:nvSpPr>
          <p:cNvPr id="11" name="AutoShape 11"/>
          <p:cNvSpPr/>
          <p:nvPr/>
        </p:nvSpPr>
        <p:spPr>
          <a:xfrm>
            <a:off x="9389159" y="1454985"/>
            <a:ext cx="565200" cy="564981"/>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r>
              <a:rPr lang="en-GB" sz="1800" b="1" i="0" u="none" baseline="0">
                <a:solidFill>
                  <a:srgbClr val="FFFFFF"/>
                </a:solidFill>
                <a:latin typeface="Arial"/>
                <a:ea typeface="Arial"/>
              </a:rPr>
              <a:t>03</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randombar(horizontal)">
                                      <p:cBhvr>
                                        <p:cTn id="29" dur="500"/>
                                        <p:tgtEl>
                                          <p:spTgt spid="9"/>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randombar(horizontal)">
                                      <p:cBhvr>
                                        <p:cTn id="32" dur="500"/>
                                        <p:tgtEl>
                                          <p:spTgt spid="1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6" grpId="0" animBg="1"/>
      <p:bldP spid="7" grpId="0"/>
      <p:bldP spid="8" grpId="0" animBg="1"/>
      <p:bldP spid="9" grpId="0" animBg="1"/>
      <p:bldP spid="10" grpId="0"/>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CÔNG CỤ SỬ DỤNG</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p:cNvSpPr/>
          <p:nvPr/>
        </p:nvSpPr>
        <p:spPr>
          <a:xfrm>
            <a:off x="5607993" y="1217151"/>
            <a:ext cx="6139018" cy="1590407"/>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endParaRPr>
              <a:latin typeface="Montserrat SemiBold" pitchFamily="2" charset="0"/>
            </a:endParaRPr>
          </a:p>
        </p:txBody>
      </p:sp>
      <p:sp>
        <p:nvSpPr>
          <p:cNvPr id="4" name="AutoShape 4"/>
          <p:cNvSpPr/>
          <p:nvPr/>
        </p:nvSpPr>
        <p:spPr>
          <a:xfrm>
            <a:off x="5881263" y="1566542"/>
            <a:ext cx="444222" cy="44422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r>
              <a:rPr lang="en-GB" sz="1800" b="1" i="0" u="none" baseline="0">
                <a:solidFill>
                  <a:srgbClr val="FFFFFF"/>
                </a:solidFill>
                <a:latin typeface="Montserrat SemiBold" pitchFamily="2" charset="0"/>
                <a:ea typeface="Arial"/>
              </a:rPr>
              <a:t>01</a:t>
            </a:r>
          </a:p>
        </p:txBody>
      </p:sp>
      <p:sp>
        <p:nvSpPr>
          <p:cNvPr id="5" name="TextBox 5"/>
          <p:cNvSpPr txBox="1"/>
          <p:nvPr/>
        </p:nvSpPr>
        <p:spPr>
          <a:xfrm>
            <a:off x="6681443" y="1397038"/>
            <a:ext cx="4844831"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Montserrat SemiBold" pitchFamily="2" charset="0"/>
                <a:ea typeface="微软雅黑"/>
              </a:rPr>
              <a:t>Rational Rose</a:t>
            </a:r>
            <a:endParaRPr lang="en-US" sz="1100">
              <a:latin typeface="Montserrat SemiBold" pitchFamily="2" charset="0"/>
            </a:endParaRPr>
          </a:p>
        </p:txBody>
      </p:sp>
      <p:sp>
        <p:nvSpPr>
          <p:cNvPr id="6" name="TextBox 6"/>
          <p:cNvSpPr txBox="1"/>
          <p:nvPr/>
        </p:nvSpPr>
        <p:spPr>
          <a:xfrm>
            <a:off x="6681443" y="1735592"/>
            <a:ext cx="4844831" cy="961353"/>
          </a:xfrm>
          <a:prstGeom prst="rect">
            <a:avLst/>
          </a:prstGeom>
          <a:noFill/>
        </p:spPr>
        <p:txBody>
          <a:bodyPr vert="horz" wrap="square" lIns="91440" tIns="45720" rIns="91440" bIns="45720" rtlCol="0" anchor="t">
            <a:spAutoFit/>
          </a:bodyPr>
          <a:lstStyle/>
          <a:p>
            <a:pPr marL="0" algn="l">
              <a:lnSpc>
                <a:spcPct val="120000"/>
              </a:lnSpc>
              <a:defRPr/>
            </a:pPr>
            <a:r>
              <a:rPr lang="vi-VN" altLang="zh-CN" sz="1200" b="0" i="0" u="none" baseline="0">
                <a:solidFill>
                  <a:srgbClr val="FFFFFF"/>
                </a:solidFill>
                <a:latin typeface="Montserrat Medium" pitchFamily="2" charset="0"/>
                <a:ea typeface="微软雅黑"/>
              </a:rPr>
              <a:t>Rational Rose hỗ trợ thiết kế dựa trên UML, cho phép các nhà phát triển mô hình hóa hệ thống bằng các sơ đồ mô tả các trường hợp sử dụng, kiến trúc hệ thống và mẫu thiết kế, giúp nâng cao sự rõ ràng và hiểu biết.</a:t>
            </a:r>
            <a:endParaRPr lang="en-US" sz="1100">
              <a:latin typeface="Montserrat Medium" pitchFamily="2" charset="0"/>
            </a:endParaRPr>
          </a:p>
        </p:txBody>
      </p:sp>
      <p:sp>
        <p:nvSpPr>
          <p:cNvPr id="7" name="AutoShape 7"/>
          <p:cNvSpPr/>
          <p:nvPr/>
        </p:nvSpPr>
        <p:spPr>
          <a:xfrm>
            <a:off x="464493" y="2975000"/>
            <a:ext cx="6139018" cy="1590407"/>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endParaRPr>
              <a:latin typeface="Montserrat SemiBold" pitchFamily="2" charset="0"/>
            </a:endParaRPr>
          </a:p>
        </p:txBody>
      </p:sp>
      <p:sp>
        <p:nvSpPr>
          <p:cNvPr id="8" name="AutoShape 8"/>
          <p:cNvSpPr/>
          <p:nvPr/>
        </p:nvSpPr>
        <p:spPr>
          <a:xfrm>
            <a:off x="5886019" y="3324391"/>
            <a:ext cx="444222" cy="44422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fontScale="85000" lnSpcReduction="10000"/>
          </a:bodyPr>
          <a:lstStyle/>
          <a:p>
            <a:pPr marL="0" algn="ctr" fontAlgn="base">
              <a:spcBef>
                <a:spcPct val="0"/>
              </a:spcBef>
              <a:spcAft>
                <a:spcPct val="0"/>
              </a:spcAft>
            </a:pPr>
            <a:r>
              <a:rPr lang="en-GB" sz="1800" b="1" i="0" u="none" baseline="0">
                <a:solidFill>
                  <a:srgbClr val="FFFFFF"/>
                </a:solidFill>
                <a:latin typeface="Montserrat SemiBold" pitchFamily="2" charset="0"/>
                <a:ea typeface="Arial"/>
              </a:rPr>
              <a:t>02</a:t>
            </a:r>
          </a:p>
        </p:txBody>
      </p:sp>
      <p:sp>
        <p:nvSpPr>
          <p:cNvPr id="9" name="TextBox 9"/>
          <p:cNvSpPr txBox="1"/>
          <p:nvPr/>
        </p:nvSpPr>
        <p:spPr>
          <a:xfrm flipH="1">
            <a:off x="685230" y="3154887"/>
            <a:ext cx="4844831"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Montserrat SemiBold" pitchFamily="2" charset="0"/>
                <a:ea typeface="微软雅黑"/>
              </a:rPr>
              <a:t>Visual Studio Code</a:t>
            </a:r>
            <a:endParaRPr lang="en-US" sz="1100">
              <a:latin typeface="Montserrat SemiBold" pitchFamily="2" charset="0"/>
            </a:endParaRPr>
          </a:p>
        </p:txBody>
      </p:sp>
      <p:sp>
        <p:nvSpPr>
          <p:cNvPr id="10" name="TextBox 10"/>
          <p:cNvSpPr txBox="1"/>
          <p:nvPr/>
        </p:nvSpPr>
        <p:spPr>
          <a:xfrm flipH="1">
            <a:off x="685230" y="3493441"/>
            <a:ext cx="4844831" cy="961353"/>
          </a:xfrm>
          <a:prstGeom prst="rect">
            <a:avLst/>
          </a:prstGeom>
          <a:noFill/>
        </p:spPr>
        <p:txBody>
          <a:bodyPr vert="horz" wrap="square" lIns="91440" tIns="45720" rIns="91440" bIns="45720" rtlCol="0" anchor="t">
            <a:spAutoFit/>
          </a:bodyPr>
          <a:lstStyle/>
          <a:p>
            <a:pPr marL="0" algn="l">
              <a:lnSpc>
                <a:spcPct val="120000"/>
              </a:lnSpc>
              <a:defRPr/>
            </a:pPr>
            <a:r>
              <a:rPr lang="vi-VN" altLang="zh-CN" sz="1200" b="0" i="0" u="none" baseline="0">
                <a:solidFill>
                  <a:srgbClr val="FFFFFF"/>
                </a:solidFill>
                <a:latin typeface="Montserrat Medium" pitchFamily="2" charset="0"/>
                <a:ea typeface="微软雅黑"/>
              </a:rPr>
              <a:t>Visual Studio Code là một trình soạn thảo mã linh hoạt với nhiều plugin, cung cấp môi trường phát triển phong phú cho các lập trình viên web thông qua các tính năng như tô sáng cú pháp, gỡ lỗi và tái cấu trúc mã.</a:t>
            </a:r>
            <a:endParaRPr lang="en-US" sz="1100">
              <a:latin typeface="Montserrat Medium" pitchFamily="2" charset="0"/>
            </a:endParaRPr>
          </a:p>
        </p:txBody>
      </p:sp>
      <p:cxnSp>
        <p:nvCxnSpPr>
          <p:cNvPr id="11" name="Connector 11"/>
          <p:cNvCxnSpPr/>
          <p:nvPr/>
        </p:nvCxnSpPr>
        <p:spPr>
          <a:xfrm>
            <a:off x="6103374" y="2010762"/>
            <a:ext cx="0" cy="496669"/>
          </a:xfrm>
          <a:prstGeom prst="line">
            <a:avLst/>
          </a:prstGeom>
          <a:gradFill>
            <a:gsLst>
              <a:gs pos="0">
                <a:srgbClr val="FFFFFF">
                  <a:alpha val="43000"/>
                </a:srgbClr>
              </a:gs>
              <a:gs pos="100000">
                <a:srgbClr val="FFFFFF">
                  <a:alpha val="18000"/>
                </a:srgbClr>
              </a:gs>
            </a:gsLst>
            <a:lin ang="2700000"/>
          </a:gradFill>
          <a:ln w="6350" cap="flat" cmpd="sng">
            <a:gradFill>
              <a:gsLst>
                <a:gs pos="0">
                  <a:srgbClr val="FFFFFF">
                    <a:alpha val="22000"/>
                  </a:srgbClr>
                </a:gs>
                <a:gs pos="100000">
                  <a:srgbClr val="FFFFFF">
                    <a:alpha val="39000"/>
                  </a:srgbClr>
                </a:gs>
              </a:gsLst>
              <a:lin ang="5400000"/>
            </a:gradFill>
            <a:prstDash val="solid"/>
          </a:ln>
        </p:spPr>
      </p:cxnSp>
      <p:sp>
        <p:nvSpPr>
          <p:cNvPr id="13" name="AutoShape 13"/>
          <p:cNvSpPr/>
          <p:nvPr/>
        </p:nvSpPr>
        <p:spPr>
          <a:xfrm>
            <a:off x="5607993" y="4719957"/>
            <a:ext cx="6139018" cy="1590407"/>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endParaRPr>
              <a:latin typeface="Montserrat SemiBold" pitchFamily="2" charset="0"/>
            </a:endParaRPr>
          </a:p>
        </p:txBody>
      </p:sp>
      <p:sp>
        <p:nvSpPr>
          <p:cNvPr id="14" name="AutoShape 14"/>
          <p:cNvSpPr/>
          <p:nvPr/>
        </p:nvSpPr>
        <p:spPr>
          <a:xfrm>
            <a:off x="5881263" y="5069348"/>
            <a:ext cx="444222" cy="44422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fontScale="85000" lnSpcReduction="10000"/>
          </a:bodyPr>
          <a:lstStyle/>
          <a:p>
            <a:pPr marL="0" algn="ctr" fontAlgn="base">
              <a:spcBef>
                <a:spcPct val="0"/>
              </a:spcBef>
              <a:spcAft>
                <a:spcPct val="0"/>
              </a:spcAft>
            </a:pPr>
            <a:r>
              <a:rPr lang="en-GB" sz="1800" b="1" i="0" u="none" baseline="0">
                <a:solidFill>
                  <a:srgbClr val="FFFFFF"/>
                </a:solidFill>
                <a:latin typeface="Montserrat SemiBold" pitchFamily="2" charset="0"/>
                <a:ea typeface="Arial"/>
              </a:rPr>
              <a:t>03</a:t>
            </a:r>
          </a:p>
        </p:txBody>
      </p:sp>
      <p:sp>
        <p:nvSpPr>
          <p:cNvPr id="15" name="TextBox 15"/>
          <p:cNvSpPr txBox="1"/>
          <p:nvPr/>
        </p:nvSpPr>
        <p:spPr>
          <a:xfrm>
            <a:off x="6681443" y="4899844"/>
            <a:ext cx="4844831" cy="338554"/>
          </a:xfrm>
          <a:prstGeom prst="rect">
            <a:avLst/>
          </a:prstGeom>
          <a:noFill/>
        </p:spPr>
        <p:txBody>
          <a:bodyPr vert="horz" wrap="square" lIns="91440" tIns="45720" rIns="91440" bIns="45720" rtlCol="0" anchor="t">
            <a:spAutoFit/>
          </a:bodyPr>
          <a:lstStyle/>
          <a:p>
            <a:pPr marL="0" algn="l">
              <a:defRPr/>
            </a:pPr>
            <a:r>
              <a:rPr lang="zh-CN" altLang="en-US" sz="1600" b="1" i="0" u="none" baseline="0">
                <a:solidFill>
                  <a:srgbClr val="FFFFFF"/>
                </a:solidFill>
                <a:latin typeface="Montserrat SemiBold" pitchFamily="2" charset="0"/>
                <a:ea typeface="微软雅黑"/>
              </a:rPr>
              <a:t>Basamiq Wireframe</a:t>
            </a:r>
            <a:endParaRPr lang="en-US" sz="1100">
              <a:latin typeface="Montserrat SemiBold" pitchFamily="2" charset="0"/>
            </a:endParaRPr>
          </a:p>
        </p:txBody>
      </p:sp>
      <p:sp>
        <p:nvSpPr>
          <p:cNvPr id="16" name="TextBox 16"/>
          <p:cNvSpPr txBox="1"/>
          <p:nvPr/>
        </p:nvSpPr>
        <p:spPr>
          <a:xfrm>
            <a:off x="6681443" y="5238398"/>
            <a:ext cx="5060810" cy="961353"/>
          </a:xfrm>
          <a:prstGeom prst="rect">
            <a:avLst/>
          </a:prstGeom>
          <a:noFill/>
        </p:spPr>
        <p:txBody>
          <a:bodyPr vert="horz" wrap="square" lIns="91440" tIns="45720" rIns="91440" bIns="45720" rtlCol="0" anchor="t">
            <a:spAutoFit/>
          </a:bodyPr>
          <a:lstStyle/>
          <a:p>
            <a:pPr marL="0" algn="l">
              <a:lnSpc>
                <a:spcPct val="120000"/>
              </a:lnSpc>
              <a:defRPr/>
            </a:pPr>
            <a:r>
              <a:rPr lang="vi-VN" altLang="zh-CN" sz="1200" b="0" i="0" u="none" baseline="0">
                <a:solidFill>
                  <a:srgbClr val="FFFFFF"/>
                </a:solidFill>
                <a:latin typeface="Montserrat Medium" pitchFamily="2" charset="0"/>
                <a:ea typeface="微软雅黑"/>
              </a:rPr>
              <a:t>Balsamiq Wireframe là một công cụ tạo nguyên mẫu ở mức độ chi tiết thấp. Nó cho phép các nhà thiết kế nhanh chóng hình dung các ý tưởng bố cục, tập trung vào cấu trúc và luồng nội dung mà không bị phân tâm bởi các chi tiết trực quan.</a:t>
            </a:r>
            <a:endParaRPr lang="en-US" sz="1100">
              <a:latin typeface="Montserrat Medium" pitchFamily="2" charset="0"/>
            </a:endParaRPr>
          </a:p>
        </p:txBody>
      </p:sp>
      <p:cxnSp>
        <p:nvCxnSpPr>
          <p:cNvPr id="17" name="Connector 17"/>
          <p:cNvCxnSpPr/>
          <p:nvPr/>
        </p:nvCxnSpPr>
        <p:spPr>
          <a:xfrm>
            <a:off x="6098556" y="3886200"/>
            <a:ext cx="0" cy="496669"/>
          </a:xfrm>
          <a:prstGeom prst="line">
            <a:avLst/>
          </a:prstGeom>
          <a:gradFill>
            <a:gsLst>
              <a:gs pos="0">
                <a:srgbClr val="FFFFFF">
                  <a:alpha val="43000"/>
                </a:srgbClr>
              </a:gs>
              <a:gs pos="100000">
                <a:srgbClr val="FFFFFF">
                  <a:alpha val="18000"/>
                </a:srgbClr>
              </a:gs>
            </a:gsLst>
            <a:lin ang="2700000"/>
          </a:gradFill>
          <a:ln w="6350" cap="flat" cmpd="sng">
            <a:gradFill>
              <a:gsLst>
                <a:gs pos="0">
                  <a:srgbClr val="FFFFFF">
                    <a:alpha val="22000"/>
                  </a:srgbClr>
                </a:gs>
                <a:gs pos="100000">
                  <a:srgbClr val="FFFFFF">
                    <a:alpha val="39000"/>
                  </a:srgbClr>
                </a:gs>
              </a:gsLst>
              <a:lin ang="5400000"/>
            </a:gradFill>
            <a:prstDash val="solid"/>
          </a:ln>
        </p:spPr>
      </p:cxnSp>
      <p:pic>
        <p:nvPicPr>
          <p:cNvPr id="18" name="Picture 17" descr="A blue triangle with a x&#10;&#10;Description automatically generated">
            <a:extLst>
              <a:ext uri="{FF2B5EF4-FFF2-40B4-BE49-F238E27FC236}">
                <a16:creationId xmlns:a16="http://schemas.microsoft.com/office/drawing/2014/main" id="{AC27D276-2A3E-CF0E-E974-7A5171EFEB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579096" y="2944783"/>
            <a:ext cx="2995295" cy="1560195"/>
          </a:xfrm>
          <a:prstGeom prst="rect">
            <a:avLst/>
          </a:prstGeom>
          <a:noFill/>
          <a:ln>
            <a:noFill/>
          </a:ln>
        </p:spPr>
      </p:pic>
      <p:pic>
        <p:nvPicPr>
          <p:cNvPr id="19" name="Picture 18" descr="A red and blue icons&#10;&#10;Description automatically generated">
            <a:extLst>
              <a:ext uri="{FF2B5EF4-FFF2-40B4-BE49-F238E27FC236}">
                <a16:creationId xmlns:a16="http://schemas.microsoft.com/office/drawing/2014/main" id="{C34D4D8D-D50C-FBDA-BDD1-978B6AF41AB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272716" y="1196142"/>
            <a:ext cx="2855408" cy="1604162"/>
          </a:xfrm>
          <a:prstGeom prst="rect">
            <a:avLst/>
          </a:prstGeom>
          <a:noFill/>
          <a:ln>
            <a:noFill/>
          </a:ln>
        </p:spPr>
      </p:pic>
      <p:pic>
        <p:nvPicPr>
          <p:cNvPr id="2050" name="Picture 2" descr="Balsamiq Mockups- Phần mềm thiết kế bố cục web và điện thoại - writes - Dạy  Nhau Học">
            <a:extLst>
              <a:ext uri="{FF2B5EF4-FFF2-40B4-BE49-F238E27FC236}">
                <a16:creationId xmlns:a16="http://schemas.microsoft.com/office/drawing/2014/main" id="{4D752D39-D711-4A1D-C1D9-25201CEA8E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999" y="4753468"/>
            <a:ext cx="1520200" cy="152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par>
                                <p:cTn id="20" presetID="14" presetClass="entr" presetSubtype="1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randombar(horizontal)">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randombar(horizontal)">
                                      <p:cBhvr>
                                        <p:cTn id="27" dur="500"/>
                                        <p:tgtEl>
                                          <p:spTgt spid="7"/>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randombar(horizontal)">
                                      <p:cBhvr>
                                        <p:cTn id="30" dur="500"/>
                                        <p:tgtEl>
                                          <p:spTgt spid="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randombar(horizontal)">
                                      <p:cBhvr>
                                        <p:cTn id="33" dur="500"/>
                                        <p:tgtEl>
                                          <p:spTgt spid="9"/>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randombar(horizontal)">
                                      <p:cBhvr>
                                        <p:cTn id="36" dur="500"/>
                                        <p:tgtEl>
                                          <p:spTgt spid="10"/>
                                        </p:tgtEl>
                                      </p:cBhvr>
                                    </p:animEffect>
                                  </p:childTnLst>
                                </p:cTn>
                              </p:par>
                              <p:par>
                                <p:cTn id="37" presetID="14" presetClass="entr" presetSubtype="1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randombar(horizontal)">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randombar(horizontal)">
                                      <p:cBhvr>
                                        <p:cTn id="50" dur="500"/>
                                        <p:tgtEl>
                                          <p:spTgt spid="15"/>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randombar(horizontal)">
                                      <p:cBhvr>
                                        <p:cTn id="53" dur="500"/>
                                        <p:tgtEl>
                                          <p:spTgt spid="16"/>
                                        </p:tgtEl>
                                      </p:cBhvr>
                                    </p:animEffect>
                                  </p:childTnLst>
                                </p:cTn>
                              </p:par>
                              <p:par>
                                <p:cTn id="54" presetID="14" presetClass="entr" presetSubtype="10"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randombar(horizontal)">
                                      <p:cBhvr>
                                        <p:cTn id="56" dur="500"/>
                                        <p:tgtEl>
                                          <p:spTgt spid="17"/>
                                        </p:tgtEl>
                                      </p:cBhvr>
                                    </p:animEffect>
                                  </p:childTnLst>
                                </p:cTn>
                              </p:par>
                              <p:par>
                                <p:cTn id="57" presetID="14" presetClass="entr" presetSubtype="10" fill="hold" nodeType="withEffect">
                                  <p:stCondLst>
                                    <p:cond delay="0"/>
                                  </p:stCondLst>
                                  <p:childTnLst>
                                    <p:set>
                                      <p:cBhvr>
                                        <p:cTn id="58" dur="1" fill="hold">
                                          <p:stCondLst>
                                            <p:cond delay="0"/>
                                          </p:stCondLst>
                                        </p:cTn>
                                        <p:tgtEl>
                                          <p:spTgt spid="2050"/>
                                        </p:tgtEl>
                                        <p:attrNameLst>
                                          <p:attrName>style.visibility</p:attrName>
                                        </p:attrNameLst>
                                      </p:cBhvr>
                                      <p:to>
                                        <p:strVal val="visible"/>
                                      </p:to>
                                    </p:set>
                                    <p:animEffect transition="in" filter="randombar(horizontal)">
                                      <p:cBhvr>
                                        <p:cTn id="5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animBg="1"/>
      <p:bldP spid="8" grpId="0" animBg="1"/>
      <p:bldP spid="9" grpId="0"/>
      <p:bldP spid="10" grpId="0"/>
      <p:bldP spid="13" grpId="0" animBg="1"/>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a:solidFill>
                  <a:srgbClr val="FFFFFF"/>
                </a:solidFill>
                <a:latin typeface="Arial" panose="020B0604020202020204" pitchFamily="34" charset="0"/>
                <a:ea typeface="微软雅黑"/>
                <a:cs typeface="Arial" panose="020B0604020202020204" pitchFamily="34" charset="0"/>
              </a:rPr>
              <a:t>QUẢN LÝ MÃ NGUỒN</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p:cNvSpPr/>
          <p:nvPr/>
        </p:nvSpPr>
        <p:spPr>
          <a:xfrm rot="10800000" flipH="1" flipV="1">
            <a:off x="4202576" y="1647748"/>
            <a:ext cx="7443463" cy="136800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endParaRPr/>
          </a:p>
        </p:txBody>
      </p:sp>
      <p:sp>
        <p:nvSpPr>
          <p:cNvPr id="4" name="AutoShape 4"/>
          <p:cNvSpPr/>
          <p:nvPr/>
        </p:nvSpPr>
        <p:spPr>
          <a:xfrm rot="10800000" flipH="1" flipV="1">
            <a:off x="1999052" y="1647748"/>
            <a:ext cx="2034292" cy="136800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Autofit/>
          </a:bodyPr>
          <a:lstStyle/>
          <a:p>
            <a:pPr marL="0" algn="ctr" fontAlgn="base">
              <a:spcBef>
                <a:spcPct val="0"/>
              </a:spcBef>
              <a:spcAft>
                <a:spcPct val="0"/>
              </a:spcAft>
            </a:pPr>
            <a:r>
              <a:rPr lang="zh-CN" altLang="en-US" sz="1600" b="1" i="0" u="none" baseline="0">
                <a:solidFill>
                  <a:srgbClr val="FFFFFF"/>
                </a:solidFill>
                <a:latin typeface="Montserrat SemiBold" pitchFamily="2" charset="0"/>
                <a:ea typeface="微软雅黑"/>
              </a:rPr>
              <a:t>Git</a:t>
            </a:r>
          </a:p>
        </p:txBody>
      </p:sp>
      <p:sp>
        <p:nvSpPr>
          <p:cNvPr id="5" name="AutoShape 5"/>
          <p:cNvSpPr/>
          <p:nvPr/>
        </p:nvSpPr>
        <p:spPr>
          <a:xfrm>
            <a:off x="660397" y="1647747"/>
            <a:ext cx="1169420" cy="136800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endParaRPr/>
          </a:p>
        </p:txBody>
      </p:sp>
      <p:sp>
        <p:nvSpPr>
          <p:cNvPr id="6" name="Freeform 6"/>
          <p:cNvSpPr/>
          <p:nvPr/>
        </p:nvSpPr>
        <p:spPr>
          <a:xfrm>
            <a:off x="1044058" y="2186285"/>
            <a:ext cx="402096" cy="489509"/>
          </a:xfrm>
          <a:custGeom>
            <a:avLst/>
            <a:gdLst/>
            <a:ahLst/>
            <a:cxnLst/>
            <a:rect l="l" t="t" r="r" b="b"/>
            <a:pathLst>
              <a:path w="438150" h="533400">
                <a:moveTo>
                  <a:pt x="171450" y="219075"/>
                </a:moveTo>
                <a:lnTo>
                  <a:pt x="171450" y="295275"/>
                </a:lnTo>
                <a:lnTo>
                  <a:pt x="247650" y="295275"/>
                </a:lnTo>
                <a:cubicBezTo>
                  <a:pt x="268700" y="295275"/>
                  <a:pt x="285750" y="278225"/>
                  <a:pt x="285750" y="257175"/>
                </a:cubicBezTo>
                <a:cubicBezTo>
                  <a:pt x="285750" y="236125"/>
                  <a:pt x="268700" y="219075"/>
                  <a:pt x="247650" y="219075"/>
                </a:cubicBezTo>
                <a:close/>
                <a:moveTo>
                  <a:pt x="152400" y="200025"/>
                </a:moveTo>
                <a:lnTo>
                  <a:pt x="247650" y="200025"/>
                </a:lnTo>
                <a:cubicBezTo>
                  <a:pt x="279178" y="200025"/>
                  <a:pt x="304800" y="225647"/>
                  <a:pt x="304800" y="257175"/>
                </a:cubicBezTo>
                <a:cubicBezTo>
                  <a:pt x="304800" y="288703"/>
                  <a:pt x="279178" y="314325"/>
                  <a:pt x="247650" y="314325"/>
                </a:cubicBezTo>
                <a:lnTo>
                  <a:pt x="171450" y="314325"/>
                </a:lnTo>
                <a:lnTo>
                  <a:pt x="171450" y="409575"/>
                </a:lnTo>
                <a:lnTo>
                  <a:pt x="152400" y="409575"/>
                </a:lnTo>
                <a:close/>
                <a:moveTo>
                  <a:pt x="304800" y="32480"/>
                </a:moveTo>
                <a:lnTo>
                  <a:pt x="304800" y="133350"/>
                </a:lnTo>
                <a:lnTo>
                  <a:pt x="405574" y="133350"/>
                </a:lnTo>
                <a:close/>
                <a:moveTo>
                  <a:pt x="19050" y="19050"/>
                </a:moveTo>
                <a:lnTo>
                  <a:pt x="19050" y="514350"/>
                </a:lnTo>
                <a:lnTo>
                  <a:pt x="419100" y="514350"/>
                </a:lnTo>
                <a:lnTo>
                  <a:pt x="419100" y="152400"/>
                </a:lnTo>
                <a:lnTo>
                  <a:pt x="285750" y="152400"/>
                </a:lnTo>
                <a:lnTo>
                  <a:pt x="285750" y="19050"/>
                </a:lnTo>
                <a:close/>
                <a:moveTo>
                  <a:pt x="0" y="0"/>
                </a:moveTo>
                <a:lnTo>
                  <a:pt x="299180" y="0"/>
                </a:lnTo>
                <a:lnTo>
                  <a:pt x="438150" y="138970"/>
                </a:lnTo>
                <a:lnTo>
                  <a:pt x="438150" y="533400"/>
                </a:lnTo>
                <a:lnTo>
                  <a:pt x="0" y="533400"/>
                </a:lnTo>
                <a:close/>
              </a:path>
            </a:pathLst>
          </a:custGeom>
          <a:solidFill>
            <a:srgbClr val="FFFFFF"/>
          </a:solidFill>
        </p:spPr>
        <p:txBody>
          <a:bodyPr vert="horz" lIns="91440" tIns="45720" rIns="91440" bIns="45720" anchor="t">
            <a:normAutofit/>
          </a:bodyPr>
          <a:lstStyle/>
          <a:p>
            <a:pPr marL="0" algn="l"/>
            <a:endParaRPr/>
          </a:p>
        </p:txBody>
      </p:sp>
      <p:sp>
        <p:nvSpPr>
          <p:cNvPr id="7" name="AutoShape 7"/>
          <p:cNvSpPr/>
          <p:nvPr/>
        </p:nvSpPr>
        <p:spPr>
          <a:xfrm>
            <a:off x="4429746" y="1634224"/>
            <a:ext cx="7216293" cy="1348574"/>
          </a:xfrm>
          <a:prstGeom prst="rect">
            <a:avLst/>
          </a:prstGeom>
        </p:spPr>
        <p:txBody>
          <a:bodyPr vert="horz" wrap="square" lIns="91440" tIns="45720" rIns="91440" bIns="45720" anchor="t">
            <a:spAutoFit/>
          </a:bodyPr>
          <a:lstStyle/>
          <a:p>
            <a:pPr marL="0" algn="l">
              <a:lnSpc>
                <a:spcPct val="150000"/>
              </a:lnSpc>
            </a:pPr>
            <a:r>
              <a:rPr lang="en-US" altLang="zh-CN" sz="1400" b="0" i="0" u="none" baseline="0">
                <a:solidFill>
                  <a:srgbClr val="FFFFFF"/>
                </a:solidFill>
                <a:latin typeface="Montserrat Medium" pitchFamily="2" charset="0"/>
                <a:ea typeface="微软雅黑"/>
              </a:rPr>
              <a:t>Git là một hệ thống kiểm soát phiên bản phân tán giúp các nhà phát triển theo dõi thay đổi, hợp tác và quản lý các phiên bản mã linh hoạt, tạo điều kiện cho việc làm việc nhóm suôn sẻ và có tổ chức trong phát triển phần mềm.</a:t>
            </a:r>
            <a:endParaRPr lang="zh-CN" altLang="en-US" sz="1400" b="0" i="0" u="none" baseline="0">
              <a:solidFill>
                <a:srgbClr val="FFFFFF"/>
              </a:solidFill>
              <a:latin typeface="Montserrat Medium" pitchFamily="2" charset="0"/>
              <a:ea typeface="微软雅黑"/>
            </a:endParaRPr>
          </a:p>
        </p:txBody>
      </p:sp>
      <p:sp>
        <p:nvSpPr>
          <p:cNvPr id="8" name="AutoShape 8"/>
          <p:cNvSpPr/>
          <p:nvPr/>
        </p:nvSpPr>
        <p:spPr>
          <a:xfrm rot="10800000" flipH="1" flipV="1">
            <a:off x="4202576" y="4118345"/>
            <a:ext cx="7443463" cy="136800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endParaRPr/>
          </a:p>
        </p:txBody>
      </p:sp>
      <p:sp>
        <p:nvSpPr>
          <p:cNvPr id="9" name="AutoShape 9"/>
          <p:cNvSpPr/>
          <p:nvPr/>
        </p:nvSpPr>
        <p:spPr>
          <a:xfrm rot="10800000" flipH="1" flipV="1">
            <a:off x="1999052" y="4118345"/>
            <a:ext cx="2034292" cy="136800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Autofit/>
          </a:bodyPr>
          <a:lstStyle/>
          <a:p>
            <a:pPr marL="0" algn="ctr" fontAlgn="base">
              <a:spcBef>
                <a:spcPct val="0"/>
              </a:spcBef>
              <a:spcAft>
                <a:spcPct val="0"/>
              </a:spcAft>
            </a:pPr>
            <a:r>
              <a:rPr lang="zh-CN" altLang="en-US" sz="1600" b="1" i="0" u="none" baseline="0">
                <a:solidFill>
                  <a:srgbClr val="FFFFFF"/>
                </a:solidFill>
                <a:latin typeface="Montserrat SemiBold" pitchFamily="2" charset="0"/>
                <a:ea typeface="微软雅黑"/>
              </a:rPr>
              <a:t>GitHub</a:t>
            </a:r>
          </a:p>
        </p:txBody>
      </p:sp>
      <p:sp>
        <p:nvSpPr>
          <p:cNvPr id="10" name="AutoShape 10"/>
          <p:cNvSpPr/>
          <p:nvPr/>
        </p:nvSpPr>
        <p:spPr>
          <a:xfrm>
            <a:off x="660397" y="4114800"/>
            <a:ext cx="1169420" cy="1368000"/>
          </a:xfrm>
          <a:prstGeom prst="rect">
            <a:avLst/>
          </a:prstGeom>
          <a:solidFill>
            <a:srgbClr val="FFFFFF">
              <a:alpha val="10000"/>
            </a:srgbClr>
          </a:solidFill>
          <a:ln w="6350">
            <a:gradFill>
              <a:gsLst>
                <a:gs pos="0">
                  <a:srgbClr val="FFFFFF"/>
                </a:gs>
                <a:gs pos="100000">
                  <a:srgbClr val="FFFFFF">
                    <a:alpha val="10000"/>
                  </a:srgbClr>
                </a:gs>
              </a:gsLst>
              <a:lin ang="2700000"/>
            </a:gradFill>
          </a:ln>
        </p:spPr>
        <p:txBody>
          <a:bodyPr vert="horz" lIns="90000" tIns="46800" rIns="90000" bIns="46800" anchor="ctr">
            <a:normAutofit/>
          </a:bodyPr>
          <a:lstStyle/>
          <a:p>
            <a:pPr marL="0" algn="ctr" fontAlgn="base">
              <a:spcBef>
                <a:spcPct val="0"/>
              </a:spcBef>
              <a:spcAft>
                <a:spcPct val="0"/>
              </a:spcAft>
            </a:pPr>
            <a:endParaRPr/>
          </a:p>
        </p:txBody>
      </p:sp>
      <p:sp>
        <p:nvSpPr>
          <p:cNvPr id="11" name="AutoShape 11"/>
          <p:cNvSpPr/>
          <p:nvPr/>
        </p:nvSpPr>
        <p:spPr>
          <a:xfrm>
            <a:off x="4429746" y="4244084"/>
            <a:ext cx="6914843" cy="1021883"/>
          </a:xfrm>
          <a:prstGeom prst="rect">
            <a:avLst/>
          </a:prstGeom>
        </p:spPr>
        <p:txBody>
          <a:bodyPr vert="horz" wrap="square" lIns="91440" tIns="45720" rIns="91440" bIns="45720" anchor="t">
            <a:spAutoFit/>
          </a:bodyPr>
          <a:lstStyle/>
          <a:p>
            <a:pPr marL="0" algn="l">
              <a:lnSpc>
                <a:spcPct val="150000"/>
              </a:lnSpc>
            </a:pPr>
            <a:r>
              <a:rPr lang="vi-VN" altLang="zh-CN" sz="1400" b="0" i="0" u="none" baseline="0">
                <a:solidFill>
                  <a:srgbClr val="FFFFFF"/>
                </a:solidFill>
                <a:latin typeface="Montserrat Medium" pitchFamily="2" charset="0"/>
                <a:ea typeface="微软雅黑"/>
              </a:rPr>
              <a:t>GitHub là một nền tảng lưu trữ Git trên đám mây, tạo điều kiện thuận lợi cho việc hợp tác và gắn kết cộng đồng thông qua các tính năng như pull requests, issues và công cụ quản lý dự án.</a:t>
            </a:r>
            <a:endParaRPr lang="zh-CN" altLang="en-US" sz="1400" b="0" i="0" u="none" baseline="0">
              <a:solidFill>
                <a:srgbClr val="FFFFFF"/>
              </a:solidFill>
              <a:latin typeface="Montserrat Medium" pitchFamily="2" charset="0"/>
              <a:ea typeface="微软雅黑"/>
            </a:endParaRPr>
          </a:p>
        </p:txBody>
      </p:sp>
      <p:sp>
        <p:nvSpPr>
          <p:cNvPr id="17" name="Freeform 17"/>
          <p:cNvSpPr/>
          <p:nvPr/>
        </p:nvSpPr>
        <p:spPr>
          <a:xfrm>
            <a:off x="1061541" y="4661816"/>
            <a:ext cx="367131" cy="489509"/>
          </a:xfrm>
          <a:custGeom>
            <a:avLst/>
            <a:gdLst/>
            <a:ahLst/>
            <a:cxnLst/>
            <a:rect l="l" t="t" r="r" b="b"/>
            <a:pathLst>
              <a:path w="400050" h="533400">
                <a:moveTo>
                  <a:pt x="296523" y="621"/>
                </a:moveTo>
                <a:lnTo>
                  <a:pt x="296523" y="38721"/>
                </a:lnTo>
                <a:lnTo>
                  <a:pt x="401298" y="38721"/>
                </a:lnTo>
                <a:lnTo>
                  <a:pt x="401298" y="534021"/>
                </a:lnTo>
                <a:lnTo>
                  <a:pt x="1248" y="534021"/>
                </a:lnTo>
                <a:lnTo>
                  <a:pt x="1248" y="38721"/>
                </a:lnTo>
                <a:lnTo>
                  <a:pt x="106023" y="38721"/>
                </a:lnTo>
                <a:lnTo>
                  <a:pt x="106023" y="621"/>
                </a:lnTo>
                <a:lnTo>
                  <a:pt x="296523" y="621"/>
                </a:lnTo>
                <a:close/>
                <a:moveTo>
                  <a:pt x="106023" y="57771"/>
                </a:moveTo>
                <a:lnTo>
                  <a:pt x="20298" y="57771"/>
                </a:lnTo>
                <a:lnTo>
                  <a:pt x="20298" y="514971"/>
                </a:lnTo>
                <a:lnTo>
                  <a:pt x="382248" y="514971"/>
                </a:lnTo>
                <a:lnTo>
                  <a:pt x="382248" y="57771"/>
                </a:lnTo>
                <a:lnTo>
                  <a:pt x="296523" y="57771"/>
                </a:lnTo>
                <a:lnTo>
                  <a:pt x="296523" y="95871"/>
                </a:lnTo>
                <a:lnTo>
                  <a:pt x="106023" y="95871"/>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77473" y="19671"/>
                </a:moveTo>
                <a:lnTo>
                  <a:pt x="125073" y="19671"/>
                </a:lnTo>
                <a:lnTo>
                  <a:pt x="125073" y="76821"/>
                </a:lnTo>
                <a:lnTo>
                  <a:pt x="277473" y="76821"/>
                </a:lnTo>
                <a:lnTo>
                  <a:pt x="277473" y="19671"/>
                </a:lnTo>
                <a:close/>
              </a:path>
            </a:pathLst>
          </a:custGeom>
          <a:solidFill>
            <a:srgbClr val="FFFFFF"/>
          </a:solidFill>
        </p:spPr>
        <p:txBody>
          <a:bodyPr vert="horz" lIns="91440" tIns="45720" rIns="91440" bIns="45720" anchor="t">
            <a:normAutofit/>
          </a:bodyPr>
          <a:lstStyle/>
          <a:p>
            <a:pPr marL="0" algn="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randombar(horizontal)">
                                      <p:cBhvr>
                                        <p:cTn id="10" dur="500"/>
                                        <p:tgtEl>
                                          <p:spTgt spid="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randombar(horizontal)">
                                      <p:cBhvr>
                                        <p:cTn id="13" dur="500"/>
                                        <p:tgtEl>
                                          <p:spTgt spid="5"/>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randombar(horizontal)">
                                      <p:cBhvr>
                                        <p:cTn id="16" dur="500"/>
                                        <p:tgtEl>
                                          <p:spTgt spid="6"/>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randombar(horizont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randombar(horizontal)">
                                      <p:cBhvr>
                                        <p:cTn id="27" dur="500"/>
                                        <p:tgtEl>
                                          <p:spTgt spid="9"/>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randombar(horizontal)">
                                      <p:cBhvr>
                                        <p:cTn id="3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8" grpId="0" animBg="1"/>
      <p:bldP spid="9" grpId="0" animBg="1"/>
      <p:bldP spid="10" grpId="0" animBg="1"/>
      <p:bldP spid="11" grpId="0"/>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0402" y="0"/>
            <a:ext cx="10858500" cy="1028700"/>
          </a:xfrm>
        </p:spPr>
        <p:txBody>
          <a:bodyPr vert="horz" lIns="91440" tIns="45720" rIns="91440" bIns="45720" anchor="b">
            <a:normAutofit/>
          </a:bodyPr>
          <a:lstStyle/>
          <a:p>
            <a:pPr algn="l">
              <a:lnSpc>
                <a:spcPct val="90000"/>
              </a:lnSpc>
              <a:spcBef>
                <a:spcPct val="0"/>
              </a:spcBef>
            </a:pPr>
            <a:r>
              <a:rPr lang="en-US" altLang="zh-CN" sz="2800" b="1" i="0" u="none" baseline="0">
                <a:solidFill>
                  <a:srgbClr val="FFFFFF"/>
                </a:solidFill>
                <a:latin typeface="Arial" panose="020B0604020202020204" pitchFamily="34" charset="0"/>
                <a:ea typeface="微软雅黑"/>
                <a:cs typeface="Arial" panose="020B0604020202020204" pitchFamily="34" charset="0"/>
              </a:rPr>
              <a:t>KIẾN TRÚC MVC</a:t>
            </a:r>
            <a:endParaRPr lang="zh-CN" altLang="en-US" sz="2800" b="1" i="0" u="none" baseline="0">
              <a:solidFill>
                <a:srgbClr val="FFFFFF"/>
              </a:solidFill>
              <a:latin typeface="Arial" panose="020B0604020202020204" pitchFamily="34" charset="0"/>
              <a:ea typeface="微软雅黑"/>
              <a:cs typeface="Arial" panose="020B0604020202020204" pitchFamily="34" charset="0"/>
            </a:endParaRPr>
          </a:p>
        </p:txBody>
      </p:sp>
      <p:sp>
        <p:nvSpPr>
          <p:cNvPr id="3" name="AutoShape 3"/>
          <p:cNvSpPr/>
          <p:nvPr/>
        </p:nvSpPr>
        <p:spPr>
          <a:xfrm>
            <a:off x="6925149" y="1537494"/>
            <a:ext cx="4083050" cy="4081463"/>
          </a:xfrm>
          <a:prstGeom prst="ellipse">
            <a:avLst/>
          </a:prstGeom>
          <a:solidFill>
            <a:schemeClr val="accent2">
              <a:alpha val="15000"/>
              <a:lumMod val="75000"/>
            </a:schemeClr>
          </a:solidFill>
          <a:ln w="12700">
            <a:solidFill>
              <a:schemeClr val="accent1"/>
            </a:solidFill>
            <a:prstDash val="dash"/>
          </a:ln>
        </p:spPr>
        <p:txBody>
          <a:bodyPr vert="horz" wrap="square" lIns="91440" tIns="45720" rIns="91440" bIns="45720" anchor="t">
            <a:prstTxWarp prst="textNoShape">
              <a:avLst/>
            </a:prstTxWarp>
            <a:normAutofit/>
          </a:bodyPr>
          <a:lstStyle/>
          <a:p>
            <a:pPr marL="0" algn="l"/>
            <a:endParaRPr/>
          </a:p>
        </p:txBody>
      </p:sp>
      <p:sp>
        <p:nvSpPr>
          <p:cNvPr id="4" name="AutoShape 4"/>
          <p:cNvSpPr/>
          <p:nvPr/>
        </p:nvSpPr>
        <p:spPr>
          <a:xfrm>
            <a:off x="7760174" y="2372519"/>
            <a:ext cx="2411413" cy="2411413"/>
          </a:xfrm>
          <a:prstGeom prst="ellipse">
            <a:avLst/>
          </a:prstGeom>
          <a:solidFill>
            <a:srgbClr val="000000"/>
          </a:solidFill>
        </p:spPr>
        <p:txBody>
          <a:bodyPr vert="horz" wrap="square" lIns="0" tIns="612000" rIns="0" bIns="45720" anchor="t">
            <a:prstTxWarp prst="textNoShape">
              <a:avLst/>
            </a:prstTxWarp>
            <a:normAutofit/>
          </a:bodyPr>
          <a:lstStyle/>
          <a:p>
            <a:pPr marL="0" algn="ctr"/>
            <a:endParaRPr/>
          </a:p>
        </p:txBody>
      </p:sp>
      <p:sp>
        <p:nvSpPr>
          <p:cNvPr id="5" name="AutoShape 5"/>
          <p:cNvSpPr/>
          <p:nvPr/>
        </p:nvSpPr>
        <p:spPr>
          <a:xfrm>
            <a:off x="8493599" y="1099344"/>
            <a:ext cx="947738" cy="949325"/>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a:bodyPr>
          <a:lstStyle/>
          <a:p>
            <a:pPr marL="0" algn="ctr"/>
            <a:endParaRPr/>
          </a:p>
        </p:txBody>
      </p:sp>
      <p:sp>
        <p:nvSpPr>
          <p:cNvPr id="6" name="AutoShape 6"/>
          <p:cNvSpPr/>
          <p:nvPr/>
        </p:nvSpPr>
        <p:spPr>
          <a:xfrm>
            <a:off x="6814024" y="4236244"/>
            <a:ext cx="946150" cy="947738"/>
          </a:xfrm>
          <a:prstGeom prst="ellipse">
            <a:avLst/>
          </a:prstGeom>
          <a:gradFill>
            <a:gsLst>
              <a:gs pos="0">
                <a:srgbClr val="BC15B7">
                  <a:lumMod val="60000"/>
                  <a:lumOff val="40000"/>
                </a:srgbClr>
              </a:gs>
              <a:gs pos="50000">
                <a:srgbClr val="BC15B7"/>
              </a:gs>
            </a:gsLst>
            <a:lin ang="2700000"/>
          </a:gradFill>
          <a:ln cap="flat" cmpd="sng">
            <a:prstDash val="solid"/>
          </a:ln>
          <a:effectLst>
            <a:outerShdw blurRad="177800" dist="152400" dir="2700000" algn="tl" rotWithShape="0">
              <a:schemeClr val="accent2">
                <a:alpha val="20000"/>
              </a:schemeClr>
            </a:outerShdw>
          </a:effectLst>
        </p:spPr>
        <p:txBody>
          <a:bodyPr vert="horz" lIns="0" tIns="0" rIns="0" bIns="0" anchor="ctr">
            <a:normAutofit/>
          </a:bodyPr>
          <a:lstStyle/>
          <a:p>
            <a:pPr marL="0" algn="ctr"/>
            <a:endParaRPr/>
          </a:p>
        </p:txBody>
      </p:sp>
      <p:sp>
        <p:nvSpPr>
          <p:cNvPr id="7" name="AutoShape 7"/>
          <p:cNvSpPr/>
          <p:nvPr/>
        </p:nvSpPr>
        <p:spPr>
          <a:xfrm>
            <a:off x="10171586" y="4247357"/>
            <a:ext cx="947738" cy="947738"/>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a:bodyPr>
          <a:lstStyle/>
          <a:p>
            <a:pPr marL="0" algn="ctr"/>
            <a:endParaRPr/>
          </a:p>
        </p:txBody>
      </p:sp>
      <p:sp>
        <p:nvSpPr>
          <p:cNvPr id="8" name="Freeform 8"/>
          <p:cNvSpPr/>
          <p:nvPr/>
        </p:nvSpPr>
        <p:spPr>
          <a:xfrm>
            <a:off x="8888886" y="5480844"/>
            <a:ext cx="155575" cy="277813"/>
          </a:xfrm>
          <a:custGeom>
            <a:avLst/>
            <a:gdLst/>
            <a:ahLst/>
            <a:cxnLst/>
            <a:rect l="l" t="t" r="r" b="b"/>
            <a:pathLst>
              <a:path w="98" h="175">
                <a:moveTo>
                  <a:pt x="98" y="0"/>
                </a:moveTo>
                <a:lnTo>
                  <a:pt x="98" y="175"/>
                </a:lnTo>
                <a:lnTo>
                  <a:pt x="0" y="87"/>
                </a:lnTo>
                <a:lnTo>
                  <a:pt x="98" y="0"/>
                </a:lnTo>
                <a:close/>
              </a:path>
            </a:pathLst>
          </a:custGeom>
          <a:solidFill>
            <a:schemeClr val="accent1"/>
          </a:solidFill>
        </p:spPr>
        <p:txBody>
          <a:bodyPr vert="horz" wrap="square" lIns="91440" tIns="45720" rIns="91440" bIns="45720" anchor="t">
            <a:prstTxWarp prst="textNoShape">
              <a:avLst/>
            </a:prstTxWarp>
            <a:normAutofit fontScale="77500" lnSpcReduction="20000"/>
          </a:bodyPr>
          <a:lstStyle/>
          <a:p>
            <a:pPr marL="0" algn="l"/>
            <a:endParaRPr/>
          </a:p>
        </p:txBody>
      </p:sp>
      <p:sp>
        <p:nvSpPr>
          <p:cNvPr id="9" name="Freeform 9"/>
          <p:cNvSpPr/>
          <p:nvPr/>
        </p:nvSpPr>
        <p:spPr>
          <a:xfrm>
            <a:off x="6980711" y="2583657"/>
            <a:ext cx="230188" cy="206375"/>
          </a:xfrm>
          <a:custGeom>
            <a:avLst/>
            <a:gdLst/>
            <a:ahLst/>
            <a:cxnLst/>
            <a:rect l="l" t="t" r="r" b="b"/>
            <a:pathLst>
              <a:path w="145" h="130">
                <a:moveTo>
                  <a:pt x="145" y="130"/>
                </a:moveTo>
                <a:lnTo>
                  <a:pt x="0" y="33"/>
                </a:lnTo>
                <a:lnTo>
                  <a:pt x="128" y="0"/>
                </a:lnTo>
                <a:lnTo>
                  <a:pt x="145" y="130"/>
                </a:lnTo>
                <a:close/>
              </a:path>
            </a:pathLst>
          </a:custGeom>
          <a:solidFill>
            <a:schemeClr val="accent1"/>
          </a:solidFill>
        </p:spPr>
        <p:txBody>
          <a:bodyPr vert="horz" wrap="square" lIns="91440" tIns="45720" rIns="91440" bIns="45720" anchor="t">
            <a:prstTxWarp prst="textNoShape">
              <a:avLst/>
            </a:prstTxWarp>
            <a:normAutofit fontScale="47500" lnSpcReduction="20000"/>
          </a:bodyPr>
          <a:lstStyle/>
          <a:p>
            <a:pPr marL="0" algn="l"/>
            <a:endParaRPr/>
          </a:p>
        </p:txBody>
      </p:sp>
      <p:sp>
        <p:nvSpPr>
          <p:cNvPr id="10" name="Freeform 10"/>
          <p:cNvSpPr/>
          <p:nvPr/>
        </p:nvSpPr>
        <p:spPr>
          <a:xfrm>
            <a:off x="10654186" y="2583657"/>
            <a:ext cx="230188" cy="206375"/>
          </a:xfrm>
          <a:custGeom>
            <a:avLst/>
            <a:gdLst/>
            <a:ahLst/>
            <a:cxnLst/>
            <a:rect l="l" t="t" r="r" b="b"/>
            <a:pathLst>
              <a:path w="145" h="130">
                <a:moveTo>
                  <a:pt x="145" y="0"/>
                </a:moveTo>
                <a:lnTo>
                  <a:pt x="0" y="98"/>
                </a:lnTo>
                <a:lnTo>
                  <a:pt x="127" y="130"/>
                </a:lnTo>
                <a:lnTo>
                  <a:pt x="145" y="0"/>
                </a:lnTo>
                <a:close/>
              </a:path>
            </a:pathLst>
          </a:custGeom>
          <a:solidFill>
            <a:schemeClr val="accent1"/>
          </a:solidFill>
        </p:spPr>
        <p:txBody>
          <a:bodyPr vert="horz" wrap="square" lIns="91440" tIns="45720" rIns="91440" bIns="45720" anchor="t">
            <a:prstTxWarp prst="textNoShape">
              <a:avLst/>
            </a:prstTxWarp>
            <a:normAutofit fontScale="47500" lnSpcReduction="20000"/>
          </a:bodyPr>
          <a:lstStyle/>
          <a:p>
            <a:pPr marL="0" algn="l"/>
            <a:endParaRPr/>
          </a:p>
        </p:txBody>
      </p:sp>
      <p:sp>
        <p:nvSpPr>
          <p:cNvPr id="11" name="AutoShape 11"/>
          <p:cNvSpPr/>
          <p:nvPr/>
        </p:nvSpPr>
        <p:spPr>
          <a:xfrm>
            <a:off x="955201" y="1468451"/>
            <a:ext cx="5767146" cy="338554"/>
          </a:xfrm>
          <a:prstGeom prst="rect">
            <a:avLst/>
          </a:prstGeom>
          <a:noFill/>
          <a:ln cap="flat" cmpd="sng">
            <a:prstDash val="solid"/>
          </a:ln>
        </p:spPr>
        <p:txBody>
          <a:bodyPr vert="horz" wrap="square" lIns="91440" tIns="45720" rIns="91440" bIns="45720" anchor="b">
            <a:spAutoFit/>
          </a:bodyPr>
          <a:lstStyle/>
          <a:p>
            <a:pPr marL="0" algn="l"/>
            <a:r>
              <a:rPr lang="en-US" sz="1600" b="1" i="0" u="none" baseline="0">
                <a:solidFill>
                  <a:srgbClr val="FFFFFF"/>
                </a:solidFill>
                <a:latin typeface="Montserrat SemiBold" pitchFamily="2" charset="0"/>
              </a:rPr>
              <a:t>Model</a:t>
            </a:r>
          </a:p>
        </p:txBody>
      </p:sp>
      <p:sp>
        <p:nvSpPr>
          <p:cNvPr id="12" name="AutoShape 12"/>
          <p:cNvSpPr/>
          <p:nvPr/>
        </p:nvSpPr>
        <p:spPr>
          <a:xfrm>
            <a:off x="955202" y="1832562"/>
            <a:ext cx="5767146" cy="1021883"/>
          </a:xfrm>
          <a:prstGeom prst="rect">
            <a:avLst/>
          </a:prstGeom>
          <a:noFill/>
          <a:ln cap="flat" cmpd="sng">
            <a:prstDash val="solid"/>
          </a:ln>
        </p:spPr>
        <p:txBody>
          <a:bodyPr vert="horz" wrap="square" lIns="91440" tIns="45720" rIns="91440" bIns="45720" anchor="t">
            <a:spAutoFit/>
          </a:bodyPr>
          <a:lstStyle/>
          <a:p>
            <a:pPr marL="0" algn="l">
              <a:lnSpc>
                <a:spcPct val="150000"/>
              </a:lnSpc>
            </a:pPr>
            <a:r>
              <a:rPr lang="vi-VN" sz="1400" b="0" i="0" u="none" baseline="0">
                <a:solidFill>
                  <a:srgbClr val="FFFFFF"/>
                </a:solidFill>
                <a:latin typeface="Montserrat Medium" pitchFamily="2" charset="0"/>
              </a:rPr>
              <a:t>Component Model quản lý dữ liệu và logic tương tác với cơ sở dữ liệu để cung cấp dữ liệu mà ứng dụng yêu cầu và xử lý đầu vào trước khi gửi nó đến controller.</a:t>
            </a:r>
            <a:endParaRPr lang="en-US" sz="1400" b="0" i="0" u="none" baseline="0">
              <a:solidFill>
                <a:srgbClr val="FFFFFF"/>
              </a:solidFill>
              <a:latin typeface="Montserrat Medium" pitchFamily="2" charset="0"/>
            </a:endParaRPr>
          </a:p>
        </p:txBody>
      </p:sp>
      <p:sp>
        <p:nvSpPr>
          <p:cNvPr id="13" name="AutoShape 13"/>
          <p:cNvSpPr/>
          <p:nvPr/>
        </p:nvSpPr>
        <p:spPr>
          <a:xfrm>
            <a:off x="613890" y="1527089"/>
            <a:ext cx="190500" cy="190500"/>
          </a:xfrm>
          <a:prstGeom prst="ellipse">
            <a:avLst/>
          </a:prstGeom>
          <a:gradFill>
            <a:gsLst>
              <a:gs pos="0">
                <a:srgbClr val="1B1BC3">
                  <a:lumMod val="60000"/>
                  <a:lumOff val="40000"/>
                </a:srgbClr>
              </a:gs>
              <a:gs pos="50000">
                <a:srgbClr val="1B1BC3"/>
              </a:gs>
            </a:gsLst>
            <a:lin ang="2700000"/>
          </a:gradFill>
          <a:ln cap="flat" cmpd="sng">
            <a:prstDash val="solid"/>
          </a:ln>
          <a:effectLst>
            <a:outerShdw blurRad="177800" dist="152400" dir="2700000" algn="tl" rotWithShape="0">
              <a:schemeClr val="accent1">
                <a:alpha val="20000"/>
              </a:schemeClr>
            </a:outerShdw>
          </a:effectLst>
        </p:spPr>
        <p:txBody>
          <a:bodyPr vert="horz" lIns="0" tIns="0" rIns="0" bIns="0" anchor="ctr">
            <a:normAutofit fontScale="55000" lnSpcReduction="20000"/>
          </a:bodyPr>
          <a:lstStyle/>
          <a:p>
            <a:pPr marL="0" algn="ctr"/>
            <a:endParaRPr/>
          </a:p>
        </p:txBody>
      </p:sp>
      <p:sp>
        <p:nvSpPr>
          <p:cNvPr id="14" name="AutoShape 14"/>
          <p:cNvSpPr/>
          <p:nvPr/>
        </p:nvSpPr>
        <p:spPr>
          <a:xfrm>
            <a:off x="955831" y="3272383"/>
            <a:ext cx="5767146" cy="338554"/>
          </a:xfrm>
          <a:prstGeom prst="rect">
            <a:avLst/>
          </a:prstGeom>
          <a:noFill/>
          <a:ln cap="flat" cmpd="sng">
            <a:prstDash val="solid"/>
          </a:ln>
        </p:spPr>
        <p:txBody>
          <a:bodyPr vert="horz" wrap="square" lIns="91440" tIns="45720" rIns="91440" bIns="45720" anchor="b">
            <a:spAutoFit/>
          </a:bodyPr>
          <a:lstStyle/>
          <a:p>
            <a:pPr marL="0" algn="l"/>
            <a:r>
              <a:rPr lang="en-US" sz="1600" b="1" i="0" u="none" baseline="0">
                <a:solidFill>
                  <a:srgbClr val="FFFFFF"/>
                </a:solidFill>
                <a:latin typeface="Montserrat SemiBold" pitchFamily="2" charset="0"/>
              </a:rPr>
              <a:t>View</a:t>
            </a:r>
          </a:p>
        </p:txBody>
      </p:sp>
      <p:sp>
        <p:nvSpPr>
          <p:cNvPr id="15" name="AutoShape 15"/>
          <p:cNvSpPr/>
          <p:nvPr/>
        </p:nvSpPr>
        <p:spPr>
          <a:xfrm>
            <a:off x="955832" y="3636494"/>
            <a:ext cx="5767146" cy="1186992"/>
          </a:xfrm>
          <a:prstGeom prst="rect">
            <a:avLst/>
          </a:prstGeom>
          <a:noFill/>
          <a:ln cap="flat" cmpd="sng">
            <a:prstDash val="solid"/>
          </a:ln>
        </p:spPr>
        <p:txBody>
          <a:bodyPr vert="horz" wrap="square" lIns="91440" tIns="45720" rIns="91440" bIns="45720" anchor="t">
            <a:spAutoFit/>
          </a:bodyPr>
          <a:lstStyle/>
          <a:p>
            <a:pPr marL="0" algn="l">
              <a:lnSpc>
                <a:spcPct val="130000"/>
              </a:lnSpc>
            </a:pPr>
            <a:r>
              <a:rPr lang="vi-VN" sz="1400" b="0" i="0" u="none" baseline="0">
                <a:solidFill>
                  <a:srgbClr val="FFFFFF"/>
                </a:solidFill>
                <a:latin typeface="Montserrat Medium" pitchFamily="2" charset="0"/>
              </a:rPr>
              <a:t>View chịu trách nhiệm hiển thị dữ liệu cho người dùng. Nó cấu trúc và trình bày các yếu tố giao diện người dùng, đảm bảo người dùng tương tác với một bố cục trực quan và hấp dẫn.</a:t>
            </a:r>
            <a:endParaRPr lang="en-US" sz="1400" b="0" i="0" u="none" baseline="0">
              <a:solidFill>
                <a:srgbClr val="FFFFFF"/>
              </a:solidFill>
              <a:latin typeface="Montserrat Medium" pitchFamily="2" charset="0"/>
            </a:endParaRPr>
          </a:p>
        </p:txBody>
      </p:sp>
      <p:sp>
        <p:nvSpPr>
          <p:cNvPr id="16" name="AutoShape 16"/>
          <p:cNvSpPr/>
          <p:nvPr/>
        </p:nvSpPr>
        <p:spPr>
          <a:xfrm>
            <a:off x="614520" y="3331021"/>
            <a:ext cx="190500" cy="190500"/>
          </a:xfrm>
          <a:prstGeom prst="ellipse">
            <a:avLst/>
          </a:prstGeom>
          <a:gradFill>
            <a:gsLst>
              <a:gs pos="0">
                <a:srgbClr val="76FCFF">
                  <a:lumMod val="60000"/>
                  <a:lumOff val="40000"/>
                </a:srgbClr>
              </a:gs>
              <a:gs pos="50000">
                <a:srgbClr val="76FCFF"/>
              </a:gs>
            </a:gsLst>
            <a:lin ang="2700000"/>
          </a:gradFill>
          <a:ln cap="flat" cmpd="sng">
            <a:prstDash val="solid"/>
          </a:ln>
          <a:effectLst>
            <a:outerShdw blurRad="177800" dist="152400" dir="2700000" algn="tl" rotWithShape="0">
              <a:schemeClr val="accent3">
                <a:alpha val="20000"/>
              </a:schemeClr>
            </a:outerShdw>
          </a:effectLst>
        </p:spPr>
        <p:txBody>
          <a:bodyPr vert="horz" lIns="0" tIns="0" rIns="0" bIns="0" anchor="ctr">
            <a:normAutofit fontScale="55000" lnSpcReduction="20000"/>
          </a:bodyPr>
          <a:lstStyle/>
          <a:p>
            <a:pPr marL="0" algn="ctr"/>
            <a:endParaRPr/>
          </a:p>
        </p:txBody>
      </p:sp>
      <p:sp>
        <p:nvSpPr>
          <p:cNvPr id="17" name="AutoShape 17"/>
          <p:cNvSpPr/>
          <p:nvPr/>
        </p:nvSpPr>
        <p:spPr>
          <a:xfrm>
            <a:off x="955201" y="5000911"/>
            <a:ext cx="5767146" cy="338554"/>
          </a:xfrm>
          <a:prstGeom prst="rect">
            <a:avLst/>
          </a:prstGeom>
          <a:noFill/>
          <a:ln cap="flat" cmpd="sng">
            <a:prstDash val="solid"/>
          </a:ln>
        </p:spPr>
        <p:txBody>
          <a:bodyPr vert="horz" wrap="square" lIns="91440" tIns="45720" rIns="91440" bIns="45720" anchor="b">
            <a:spAutoFit/>
          </a:bodyPr>
          <a:lstStyle/>
          <a:p>
            <a:pPr marL="0" algn="l"/>
            <a:r>
              <a:rPr lang="en-US" sz="1600" b="1" i="0" u="none" baseline="0">
                <a:solidFill>
                  <a:srgbClr val="FFFFFF"/>
                </a:solidFill>
                <a:latin typeface="Montserrat SemiBold" pitchFamily="2" charset="0"/>
              </a:rPr>
              <a:t>Controller</a:t>
            </a:r>
          </a:p>
        </p:txBody>
      </p:sp>
      <p:sp>
        <p:nvSpPr>
          <p:cNvPr id="18" name="AutoShape 18"/>
          <p:cNvSpPr/>
          <p:nvPr/>
        </p:nvSpPr>
        <p:spPr>
          <a:xfrm>
            <a:off x="955202" y="5365022"/>
            <a:ext cx="5767146" cy="903389"/>
          </a:xfrm>
          <a:prstGeom prst="rect">
            <a:avLst/>
          </a:prstGeom>
          <a:noFill/>
          <a:ln cap="flat" cmpd="sng">
            <a:prstDash val="solid"/>
          </a:ln>
        </p:spPr>
        <p:txBody>
          <a:bodyPr vert="horz" wrap="square" lIns="91440" tIns="45720" rIns="91440" bIns="45720" anchor="t">
            <a:spAutoFit/>
          </a:bodyPr>
          <a:lstStyle/>
          <a:p>
            <a:pPr marL="0" algn="l">
              <a:lnSpc>
                <a:spcPct val="130000"/>
              </a:lnSpc>
            </a:pPr>
            <a:r>
              <a:rPr lang="vi-VN" sz="1400" b="0" i="0" u="none" baseline="0">
                <a:solidFill>
                  <a:srgbClr val="FFFFFF"/>
                </a:solidFill>
                <a:latin typeface="Montserrat Medium" pitchFamily="2" charset="0"/>
              </a:rPr>
              <a:t>Controller hoạt động như một người trung gian giữa Model và View, xử lý đầu vào, cập nhật Model tương ứng và xác định View nào sẽ được hiển thị, điều phối luồng ứng dụng.</a:t>
            </a:r>
            <a:endParaRPr lang="en-US" sz="1400" b="0" i="0" u="none" baseline="0">
              <a:solidFill>
                <a:srgbClr val="FFFFFF"/>
              </a:solidFill>
              <a:latin typeface="Montserrat Medium" pitchFamily="2" charset="0"/>
            </a:endParaRPr>
          </a:p>
        </p:txBody>
      </p:sp>
      <p:sp>
        <p:nvSpPr>
          <p:cNvPr id="19" name="AutoShape 19"/>
          <p:cNvSpPr/>
          <p:nvPr/>
        </p:nvSpPr>
        <p:spPr>
          <a:xfrm>
            <a:off x="613890" y="5059549"/>
            <a:ext cx="190500" cy="190500"/>
          </a:xfrm>
          <a:prstGeom prst="ellipse">
            <a:avLst/>
          </a:prstGeom>
          <a:gradFill>
            <a:gsLst>
              <a:gs pos="0">
                <a:srgbClr val="BC15B7">
                  <a:lumMod val="60000"/>
                  <a:lumOff val="40000"/>
                </a:srgbClr>
              </a:gs>
              <a:gs pos="50000">
                <a:srgbClr val="BC15B7"/>
              </a:gs>
            </a:gsLst>
            <a:lin ang="2700000"/>
          </a:gradFill>
          <a:ln cap="flat" cmpd="sng">
            <a:prstDash val="solid"/>
          </a:ln>
          <a:effectLst>
            <a:outerShdw blurRad="177800" dist="152400" dir="2700000" algn="tl" rotWithShape="0">
              <a:schemeClr val="accent2">
                <a:alpha val="20000"/>
              </a:schemeClr>
            </a:outerShdw>
          </a:effectLst>
        </p:spPr>
        <p:txBody>
          <a:bodyPr vert="horz" lIns="0" tIns="0" rIns="0" bIns="0" anchor="ctr">
            <a:normAutofit fontScale="55000" lnSpcReduction="20000"/>
          </a:bodyPr>
          <a:lstStyle/>
          <a:p>
            <a:pPr marL="0" algn="ctr"/>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randombar(horizontal)">
                                      <p:cBhvr>
                                        <p:cTn id="21" dur="500"/>
                                        <p:tgtEl>
                                          <p:spTgt spid="14"/>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randombar(horizontal)">
                                      <p:cBhvr>
                                        <p:cTn id="24" dur="500"/>
                                        <p:tgtEl>
                                          <p:spTgt spid="15"/>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randombar(horizontal)">
                                      <p:cBhvr>
                                        <p:cTn id="32" dur="500"/>
                                        <p:tgtEl>
                                          <p:spTgt spid="17"/>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randombar(horizontal)">
                                      <p:cBhvr>
                                        <p:cTn id="35" dur="500"/>
                                        <p:tgtEl>
                                          <p:spTgt spid="18"/>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randombar(horizontal)">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1B1BC3"/>
      </a:accent1>
      <a:accent2>
        <a:srgbClr val="BC15B7"/>
      </a:accent2>
      <a:accent3>
        <a:srgbClr val="76FCFF"/>
      </a:accent3>
      <a:accent4>
        <a:srgbClr val="1B1BC3"/>
      </a:accent4>
      <a:accent5>
        <a:srgbClr val="BC15B7"/>
      </a:accent5>
      <a:accent6>
        <a:srgbClr val="76FCFF"/>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TotalTime>
  <Words>1484</Words>
  <Application>Microsoft Office PowerPoint</Application>
  <PresentationFormat>Widescreen</PresentationFormat>
  <Paragraphs>129</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微软雅黑</vt:lpstr>
      <vt:lpstr>Aptos</vt:lpstr>
      <vt:lpstr>Arial</vt:lpstr>
      <vt:lpstr>Calibri</vt:lpstr>
      <vt:lpstr>Montserrat Medium</vt:lpstr>
      <vt:lpstr>Montserrat SemiBold</vt:lpstr>
      <vt:lpstr>思源黑体 CN Bold</vt:lpstr>
      <vt:lpstr>Office Theme</vt:lpstr>
      <vt:lpstr>THỰC TẬP CƠ SỞ NGÀNH  ĐỀ TÀI: XÂY DỰNG WEBSITE BÁN ĐỒ ĐIỆN TỬ</vt:lpstr>
      <vt:lpstr>PowerPoint Presentation</vt:lpstr>
      <vt:lpstr>TỔNG QUAN ĐỀ TÀI VÀ CƠ SỞ LÝ THUYẾT</vt:lpstr>
      <vt:lpstr>TỔNG QUAN ĐỀ TÀI</vt:lpstr>
      <vt:lpstr>NGÔN NGỮ FRONT-END SỬ DỤNG</vt:lpstr>
      <vt:lpstr>CÔNG NGHỆ BACK-END SỬ DỤNG</vt:lpstr>
      <vt:lpstr>CÔNG CỤ SỬ DỤNG</vt:lpstr>
      <vt:lpstr>QUẢN LÝ MÃ NGUỒN</vt:lpstr>
      <vt:lpstr>KIẾN TRÚC MVC</vt:lpstr>
      <vt:lpstr>THIẾT KẾ HỆ THỐNG</vt:lpstr>
      <vt:lpstr>CÁC CHỨC NĂNG CỦA HỆ THỐNG</vt:lpstr>
      <vt:lpstr>CÁC CHỨC NĂNG HỆ THỐNG</vt:lpstr>
      <vt:lpstr>CÁC CHỨC NĂNG HỆ THỐNG</vt:lpstr>
      <vt:lpstr>CÁC CHỨC NĂNG HỆ THỐNG</vt:lpstr>
      <vt:lpstr>BIỂU ĐỒ LỚP CÁC THỰC THỂ</vt:lpstr>
      <vt:lpstr>PowerPoint Presentation</vt:lpstr>
      <vt:lpstr>CHỨC NĂNG MUA HÀNG</vt:lpstr>
      <vt:lpstr>CHỨC NĂNG MUA HÀNG</vt:lpstr>
      <vt:lpstr>GIAO DIỆN HỆ THỐNG</vt:lpstr>
      <vt:lpstr>GIAO DIỆN TRANG WEB</vt:lpstr>
      <vt:lpstr>GIAO DIỆN TRANG WEB</vt:lpstr>
      <vt:lpstr>KIỂM THỬ PHẦN MỀM</vt:lpstr>
      <vt:lpstr>ĐÁNH GIÁ VÀ ĐỊNH HƯỚNG</vt:lpstr>
      <vt:lpstr>ĐÁNH GIÁ VÀ ĐỊNH HƯỚNG PHÁT TRIỂN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a45057 Phạm Phương Anh</cp:lastModifiedBy>
  <cp:revision>2</cp:revision>
  <dcterms:created xsi:type="dcterms:W3CDTF">2006-08-16T00:00:00Z</dcterms:created>
  <dcterms:modified xsi:type="dcterms:W3CDTF">2024-11-17T08:03:20Z</dcterms:modified>
</cp:coreProperties>
</file>