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3" r:id="rId3"/>
    <p:sldId id="30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3" r:id="rId22"/>
    <p:sldId id="28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99D474-950E-45C0-BD5B-A920584A57B5}" v="253" dt="2024-12-15T07:31:36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2" d="100"/>
          <a:sy n="62" d="100"/>
        </p:scale>
        <p:origin x="72" y="4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45057 Phạm Phương Anh" userId="63919491-88a2-4d02-81d5-b325a5da4148" providerId="ADAL" clId="{262B401F-2E98-4793-B8B9-75D1BD2D5550}"/>
    <pc:docChg chg="undo redo custSel addSld delSld modSld sldOrd">
      <pc:chgData name="a45057 Phạm Phương Anh" userId="63919491-88a2-4d02-81d5-b325a5da4148" providerId="ADAL" clId="{262B401F-2E98-4793-B8B9-75D1BD2D5550}" dt="2024-11-17T08:03:18.596" v="5421" actId="20577"/>
      <pc:docMkLst>
        <pc:docMk/>
      </pc:docMkLst>
      <pc:sldChg chg="addSp delSp modSp mod modTransition">
        <pc:chgData name="a45057 Phạm Phương Anh" userId="63919491-88a2-4d02-81d5-b325a5da4148" providerId="ADAL" clId="{262B401F-2E98-4793-B8B9-75D1BD2D5550}" dt="2024-11-17T07:09:46.757" v="5306" actId="20577"/>
        <pc:sldMkLst>
          <pc:docMk/>
          <pc:sldMk cId="0" sldId="256"/>
        </pc:sldMkLst>
        <pc:spChg chg="mod">
          <ac:chgData name="a45057 Phạm Phương Anh" userId="63919491-88a2-4d02-81d5-b325a5da4148" providerId="ADAL" clId="{262B401F-2E98-4793-B8B9-75D1BD2D5550}" dt="2024-11-16T10:53:05.996" v="316" actId="14861"/>
          <ac:spMkLst>
            <pc:docMk/>
            <pc:sldMk cId="0" sldId="256"/>
            <ac:spMk id="2" creationId="{00000000-0000-0000-0000-000000000000}"/>
          </ac:spMkLst>
        </pc:spChg>
        <pc:spChg chg="add del mod">
          <ac:chgData name="a45057 Phạm Phương Anh" userId="63919491-88a2-4d02-81d5-b325a5da4148" providerId="ADAL" clId="{262B401F-2E98-4793-B8B9-75D1BD2D5550}" dt="2024-11-17T07:09:46.757" v="5306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 modTransition modAnim">
        <pc:chgData name="a45057 Phạm Phương Anh" userId="63919491-88a2-4d02-81d5-b325a5da4148" providerId="ADAL" clId="{262B401F-2E98-4793-B8B9-75D1BD2D5550}" dt="2024-11-17T06:13:19.436" v="3874" actId="20577"/>
        <pc:sldMkLst>
          <pc:docMk/>
          <pc:sldMk cId="0" sldId="257"/>
        </pc:sldMkLst>
      </pc:sldChg>
      <pc:sldChg chg="modSp mod modTransition">
        <pc:chgData name="a45057 Phạm Phương Anh" userId="63919491-88a2-4d02-81d5-b325a5da4148" providerId="ADAL" clId="{262B401F-2E98-4793-B8B9-75D1BD2D5550}" dt="2024-11-17T06:21:19.726" v="4944" actId="1076"/>
        <pc:sldMkLst>
          <pc:docMk/>
          <pc:sldMk cId="0" sldId="258"/>
        </pc:sldMkLst>
      </pc:sldChg>
      <pc:sldChg chg="modSp del mod">
        <pc:chgData name="a45057 Phạm Phương Anh" userId="63919491-88a2-4d02-81d5-b325a5da4148" providerId="ADAL" clId="{262B401F-2E98-4793-B8B9-75D1BD2D5550}" dt="2024-11-16T10:57:33.842" v="601" actId="47"/>
        <pc:sldMkLst>
          <pc:docMk/>
          <pc:sldMk cId="0" sldId="259"/>
        </pc:sldMkLst>
      </pc:sldChg>
      <pc:sldChg chg="del">
        <pc:chgData name="a45057 Phạm Phương Anh" userId="63919491-88a2-4d02-81d5-b325a5da4148" providerId="ADAL" clId="{262B401F-2E98-4793-B8B9-75D1BD2D5550}" dt="2024-11-16T10:57:33.842" v="601" actId="47"/>
        <pc:sldMkLst>
          <pc:docMk/>
          <pc:sldMk cId="0" sldId="260"/>
        </pc:sldMkLst>
      </pc:sldChg>
      <pc:sldChg chg="delSp modSp add del mod modTransition setBg modAnim">
        <pc:chgData name="a45057 Phạm Phương Anh" userId="63919491-88a2-4d02-81d5-b325a5da4148" providerId="ADAL" clId="{262B401F-2E98-4793-B8B9-75D1BD2D5550}" dt="2024-11-17T03:32:49.535" v="2816"/>
        <pc:sldMkLst>
          <pc:docMk/>
          <pc:sldMk cId="0" sldId="261"/>
        </pc:sldMkLst>
      </pc:sldChg>
      <pc:sldChg chg="addSp delSp modSp mod modTransition modAnim">
        <pc:chgData name="a45057 Phạm Phương Anh" userId="63919491-88a2-4d02-81d5-b325a5da4148" providerId="ADAL" clId="{262B401F-2E98-4793-B8B9-75D1BD2D5550}" dt="2024-11-17T03:18:47.544" v="2766"/>
        <pc:sldMkLst>
          <pc:docMk/>
          <pc:sldMk cId="0" sldId="262"/>
        </pc:sldMkLst>
      </pc:sldChg>
      <pc:sldChg chg="addSp modSp mod modTransition modAnim">
        <pc:chgData name="a45057 Phạm Phương Anh" userId="63919491-88a2-4d02-81d5-b325a5da4148" providerId="ADAL" clId="{262B401F-2E98-4793-B8B9-75D1BD2D5550}" dt="2024-11-17T03:19:31.501" v="2776"/>
        <pc:sldMkLst>
          <pc:docMk/>
          <pc:sldMk cId="0" sldId="263"/>
        </pc:sldMkLst>
      </pc:sldChg>
      <pc:sldChg chg="del">
        <pc:chgData name="a45057 Phạm Phương Anh" userId="63919491-88a2-4d02-81d5-b325a5da4148" providerId="ADAL" clId="{262B401F-2E98-4793-B8B9-75D1BD2D5550}" dt="2024-11-16T11:06:36.748" v="1014" actId="47"/>
        <pc:sldMkLst>
          <pc:docMk/>
          <pc:sldMk cId="0" sldId="264"/>
        </pc:sldMkLst>
      </pc:sldChg>
      <pc:sldChg chg="addSp delSp modSp mod modTransition modAnim">
        <pc:chgData name="a45057 Phạm Phương Anh" userId="63919491-88a2-4d02-81d5-b325a5da4148" providerId="ADAL" clId="{262B401F-2E98-4793-B8B9-75D1BD2D5550}" dt="2024-11-17T05:35:51.678" v="2826" actId="1076"/>
        <pc:sldMkLst>
          <pc:docMk/>
          <pc:sldMk cId="0" sldId="265"/>
        </pc:sldMkLst>
      </pc:sldChg>
      <pc:sldChg chg="delSp modSp mod modTransition delAnim modAnim">
        <pc:chgData name="a45057 Phạm Phương Anh" userId="63919491-88a2-4d02-81d5-b325a5da4148" providerId="ADAL" clId="{262B401F-2E98-4793-B8B9-75D1BD2D5550}" dt="2024-11-17T06:20:42.358" v="4865" actId="1076"/>
        <pc:sldMkLst>
          <pc:docMk/>
          <pc:sldMk cId="0" sldId="266"/>
        </pc:sldMkLst>
      </pc:sldChg>
      <pc:sldChg chg="del">
        <pc:chgData name="a45057 Phạm Phương Anh" userId="63919491-88a2-4d02-81d5-b325a5da4148" providerId="ADAL" clId="{262B401F-2E98-4793-B8B9-75D1BD2D5550}" dt="2024-11-16T11:12:08.354" v="1268" actId="47"/>
        <pc:sldMkLst>
          <pc:docMk/>
          <pc:sldMk cId="0" sldId="267"/>
        </pc:sldMkLst>
      </pc:sldChg>
      <pc:sldChg chg="modSp mod modTransition modAnim">
        <pc:chgData name="a45057 Phạm Phương Anh" userId="63919491-88a2-4d02-81d5-b325a5da4148" providerId="ADAL" clId="{262B401F-2E98-4793-B8B9-75D1BD2D5550}" dt="2024-11-17T03:30:43.369" v="2796"/>
        <pc:sldMkLst>
          <pc:docMk/>
          <pc:sldMk cId="0" sldId="268"/>
        </pc:sldMkLst>
      </pc:sldChg>
      <pc:sldChg chg="modSp del mod">
        <pc:chgData name="a45057 Phạm Phương Anh" userId="63919491-88a2-4d02-81d5-b325a5da4148" providerId="ADAL" clId="{262B401F-2E98-4793-B8B9-75D1BD2D5550}" dt="2024-11-16T11:15:05.442" v="1370" actId="47"/>
        <pc:sldMkLst>
          <pc:docMk/>
          <pc:sldMk cId="0" sldId="269"/>
        </pc:sldMkLst>
      </pc:sldChg>
      <pc:sldChg chg="modSp mod">
        <pc:chgData name="a45057 Phạm Phương Anh" userId="63919491-88a2-4d02-81d5-b325a5da4148" providerId="ADAL" clId="{262B401F-2E98-4793-B8B9-75D1BD2D5550}" dt="2024-11-16T11:28:57.995" v="2513" actId="20577"/>
        <pc:sldMkLst>
          <pc:docMk/>
          <pc:sldMk cId="0" sldId="270"/>
        </pc:sldMkLst>
      </pc:sldChg>
      <pc:sldChg chg="addSp delSp modSp mod modTransition">
        <pc:chgData name="a45057 Phạm Phương Anh" userId="63919491-88a2-4d02-81d5-b325a5da4148" providerId="ADAL" clId="{262B401F-2E98-4793-B8B9-75D1BD2D5550}" dt="2024-11-17T03:30:49.301" v="2797"/>
        <pc:sldMkLst>
          <pc:docMk/>
          <pc:sldMk cId="0" sldId="271"/>
        </pc:sldMkLst>
      </pc:sldChg>
      <pc:sldChg chg="addSp delSp modSp mod modTransition">
        <pc:chgData name="a45057 Phạm Phương Anh" userId="63919491-88a2-4d02-81d5-b325a5da4148" providerId="ADAL" clId="{262B401F-2E98-4793-B8B9-75D1BD2D5550}" dt="2024-11-17T03:31:30.693" v="2798"/>
        <pc:sldMkLst>
          <pc:docMk/>
          <pc:sldMk cId="0" sldId="272"/>
        </pc:sldMkLst>
      </pc:sldChg>
      <pc:sldChg chg="del">
        <pc:chgData name="a45057 Phạm Phương Anh" userId="63919491-88a2-4d02-81d5-b325a5da4148" providerId="ADAL" clId="{262B401F-2E98-4793-B8B9-75D1BD2D5550}" dt="2024-11-16T11:17:12.862" v="1579" actId="47"/>
        <pc:sldMkLst>
          <pc:docMk/>
          <pc:sldMk cId="0" sldId="273"/>
        </pc:sldMkLst>
      </pc:sldChg>
      <pc:sldChg chg="addSp delSp modSp mod modTransition">
        <pc:chgData name="a45057 Phạm Phương Anh" userId="63919491-88a2-4d02-81d5-b325a5da4148" providerId="ADAL" clId="{262B401F-2E98-4793-B8B9-75D1BD2D5550}" dt="2024-11-17T03:31:32.864" v="2799"/>
        <pc:sldMkLst>
          <pc:docMk/>
          <pc:sldMk cId="0" sldId="274"/>
        </pc:sldMkLst>
      </pc:sldChg>
      <pc:sldChg chg="addSp delSp modSp mod modTransition">
        <pc:chgData name="a45057 Phạm Phương Anh" userId="63919491-88a2-4d02-81d5-b325a5da4148" providerId="ADAL" clId="{262B401F-2E98-4793-B8B9-75D1BD2D5550}" dt="2024-11-17T03:31:36.104" v="2800"/>
        <pc:sldMkLst>
          <pc:docMk/>
          <pc:sldMk cId="0" sldId="275"/>
        </pc:sldMkLst>
      </pc:sldChg>
      <pc:sldChg chg="modSp del mod">
        <pc:chgData name="a45057 Phạm Phương Anh" userId="63919491-88a2-4d02-81d5-b325a5da4148" providerId="ADAL" clId="{262B401F-2E98-4793-B8B9-75D1BD2D5550}" dt="2024-11-17T03:16:22.076" v="2721" actId="47"/>
        <pc:sldMkLst>
          <pc:docMk/>
          <pc:sldMk cId="0" sldId="276"/>
        </pc:sldMkLst>
      </pc:sldChg>
      <pc:sldChg chg="addSp delSp modSp add mod modTransition setBg">
        <pc:chgData name="a45057 Phạm Phương Anh" userId="63919491-88a2-4d02-81d5-b325a5da4148" providerId="ADAL" clId="{262B401F-2E98-4793-B8B9-75D1BD2D5550}" dt="2024-11-17T03:31:40.976" v="2801"/>
        <pc:sldMkLst>
          <pc:docMk/>
          <pc:sldMk cId="1319136314" sldId="277"/>
        </pc:sldMkLst>
      </pc:sldChg>
      <pc:sldChg chg="modSp add mod ord modTransition setBg">
        <pc:chgData name="a45057 Phạm Phương Anh" userId="63919491-88a2-4d02-81d5-b325a5da4148" providerId="ADAL" clId="{262B401F-2E98-4793-B8B9-75D1BD2D5550}" dt="2024-11-17T03:32:33.640" v="2813"/>
        <pc:sldMkLst>
          <pc:docMk/>
          <pc:sldMk cId="1416389523" sldId="278"/>
        </pc:sldMkLst>
      </pc:sldChg>
      <pc:sldChg chg="addSp delSp modSp add mod ord modTransition">
        <pc:chgData name="a45057 Phạm Phương Anh" userId="63919491-88a2-4d02-81d5-b325a5da4148" providerId="ADAL" clId="{262B401F-2E98-4793-B8B9-75D1BD2D5550}" dt="2024-11-17T05:34:46.248" v="2818" actId="14826"/>
        <pc:sldMkLst>
          <pc:docMk/>
          <pc:sldMk cId="3392835990" sldId="279"/>
        </pc:sldMkLst>
      </pc:sldChg>
      <pc:sldChg chg="addSp modSp add mod modTransition">
        <pc:chgData name="a45057 Phạm Phương Anh" userId="63919491-88a2-4d02-81d5-b325a5da4148" providerId="ADAL" clId="{262B401F-2E98-4793-B8B9-75D1BD2D5550}" dt="2024-11-17T03:32:14.525" v="2808"/>
        <pc:sldMkLst>
          <pc:docMk/>
          <pc:sldMk cId="2381650886" sldId="280"/>
        </pc:sldMkLst>
      </pc:sldChg>
      <pc:sldChg chg="modSp add mod modTransition">
        <pc:chgData name="a45057 Phạm Phương Anh" userId="63919491-88a2-4d02-81d5-b325a5da4148" providerId="ADAL" clId="{262B401F-2E98-4793-B8B9-75D1BD2D5550}" dt="2024-11-17T03:31:44.132" v="2802"/>
        <pc:sldMkLst>
          <pc:docMk/>
          <pc:sldMk cId="1408015903" sldId="281"/>
        </pc:sldMkLst>
      </pc:sldChg>
      <pc:sldChg chg="addSp delSp modSp add mod modTransition setBg">
        <pc:chgData name="a45057 Phạm Phương Anh" userId="63919491-88a2-4d02-81d5-b325a5da4148" providerId="ADAL" clId="{262B401F-2E98-4793-B8B9-75D1BD2D5550}" dt="2024-11-17T03:32:55.466" v="2817"/>
        <pc:sldMkLst>
          <pc:docMk/>
          <pc:sldMk cId="546780134" sldId="282"/>
        </pc:sldMkLst>
        <pc:spChg chg="add mod">
          <ac:chgData name="a45057 Phạm Phương Anh" userId="63919491-88a2-4d02-81d5-b325a5da4148" providerId="ADAL" clId="{262B401F-2E98-4793-B8B9-75D1BD2D5550}" dt="2024-11-16T11:36:48.382" v="2688"/>
          <ac:spMkLst>
            <pc:docMk/>
            <pc:sldMk cId="546780134" sldId="282"/>
            <ac:spMk id="6" creationId="{1174B489-457A-845C-3AA5-F3A5C4987209}"/>
          </ac:spMkLst>
        </pc:spChg>
      </pc:sldChg>
      <pc:sldChg chg="delSp modSp add del mod setBg">
        <pc:chgData name="a45057 Phạm Phương Anh" userId="63919491-88a2-4d02-81d5-b325a5da4148" providerId="ADAL" clId="{262B401F-2E98-4793-B8B9-75D1BD2D5550}" dt="2024-11-16T11:32:50.590" v="2548" actId="47"/>
        <pc:sldMkLst>
          <pc:docMk/>
          <pc:sldMk cId="1997662390" sldId="282"/>
        </pc:sldMkLst>
      </pc:sldChg>
      <pc:sldChg chg="addSp delSp modSp add mod modTransition setBg delAnim modAnim">
        <pc:chgData name="a45057 Phạm Phương Anh" userId="63919491-88a2-4d02-81d5-b325a5da4148" providerId="ADAL" clId="{262B401F-2E98-4793-B8B9-75D1BD2D5550}" dt="2024-11-17T06:19:48.849" v="4862"/>
        <pc:sldMkLst>
          <pc:docMk/>
          <pc:sldMk cId="4098174535" sldId="283"/>
        </pc:sldMkLst>
      </pc:sldChg>
      <pc:sldChg chg="add del">
        <pc:chgData name="a45057 Phạm Phương Anh" userId="63919491-88a2-4d02-81d5-b325a5da4148" providerId="ADAL" clId="{262B401F-2E98-4793-B8B9-75D1BD2D5550}" dt="2024-11-17T06:06:02.080" v="3038" actId="47"/>
        <pc:sldMkLst>
          <pc:docMk/>
          <pc:sldMk cId="1424912094" sldId="284"/>
        </pc:sldMkLst>
      </pc:sldChg>
      <pc:sldChg chg="modSp add mod modAnim">
        <pc:chgData name="a45057 Phạm Phương Anh" userId="63919491-88a2-4d02-81d5-b325a5da4148" providerId="ADAL" clId="{262B401F-2E98-4793-B8B9-75D1BD2D5550}" dt="2024-11-17T06:11:32.035" v="3616" actId="20577"/>
        <pc:sldMkLst>
          <pc:docMk/>
          <pc:sldMk cId="1922643049" sldId="284"/>
        </pc:sldMkLst>
      </pc:sldChg>
      <pc:sldChg chg="addSp modSp add mod modAnim">
        <pc:chgData name="a45057 Phạm Phương Anh" userId="63919491-88a2-4d02-81d5-b325a5da4148" providerId="ADAL" clId="{262B401F-2E98-4793-B8B9-75D1BD2D5550}" dt="2024-11-17T06:17:22.484" v="4559" actId="20577"/>
        <pc:sldMkLst>
          <pc:docMk/>
          <pc:sldMk cId="377897504" sldId="285"/>
        </pc:sldMkLst>
      </pc:sldChg>
      <pc:sldChg chg="add del">
        <pc:chgData name="a45057 Phạm Phương Anh" userId="63919491-88a2-4d02-81d5-b325a5da4148" providerId="ADAL" clId="{262B401F-2E98-4793-B8B9-75D1BD2D5550}" dt="2024-11-17T06:18:13.931" v="4560" actId="47"/>
        <pc:sldMkLst>
          <pc:docMk/>
          <pc:sldMk cId="1954402152" sldId="286"/>
        </pc:sldMkLst>
      </pc:sldChg>
      <pc:sldChg chg="addSp delSp modSp add mod ord modTransition setBg delAnim">
        <pc:chgData name="a45057 Phạm Phương Anh" userId="63919491-88a2-4d02-81d5-b325a5da4148" providerId="ADAL" clId="{262B401F-2E98-4793-B8B9-75D1BD2D5550}" dt="2024-11-17T06:25:22.490" v="5009" actId="6549"/>
        <pc:sldMkLst>
          <pc:docMk/>
          <pc:sldMk cId="3150774767" sldId="286"/>
        </pc:sldMkLst>
      </pc:sldChg>
      <pc:sldChg chg="addSp delSp modSp add mod">
        <pc:chgData name="a45057 Phạm Phương Anh" userId="63919491-88a2-4d02-81d5-b325a5da4148" providerId="ADAL" clId="{262B401F-2E98-4793-B8B9-75D1BD2D5550}" dt="2024-11-17T08:03:18.596" v="5421" actId="20577"/>
        <pc:sldMkLst>
          <pc:docMk/>
          <pc:sldMk cId="2462402136" sldId="287"/>
        </pc:sldMkLst>
      </pc:sldChg>
    </pc:docChg>
  </pc:docChgLst>
  <pc:docChgLst>
    <pc:chgData name="a45057 Phạm Phương Anh" userId="63919491-88a2-4d02-81d5-b325a5da4148" providerId="ADAL" clId="{A099D474-950E-45C0-BD5B-A920584A57B5}"/>
    <pc:docChg chg="undo custSel addSld delSld modSld">
      <pc:chgData name="a45057 Phạm Phương Anh" userId="63919491-88a2-4d02-81d5-b325a5da4148" providerId="ADAL" clId="{A099D474-950E-45C0-BD5B-A920584A57B5}" dt="2024-12-15T07:31:36.999" v="1655" actId="20577"/>
      <pc:docMkLst>
        <pc:docMk/>
      </pc:docMkLst>
      <pc:sldChg chg="modSp mod modTransition">
        <pc:chgData name="a45057 Phạm Phương Anh" userId="63919491-88a2-4d02-81d5-b325a5da4148" providerId="ADAL" clId="{A099D474-950E-45C0-BD5B-A920584A57B5}" dt="2024-12-15T06:36:53.816" v="1474"/>
        <pc:sldMkLst>
          <pc:docMk/>
          <pc:sldMk cId="0" sldId="256"/>
        </pc:sldMkLst>
        <pc:spChg chg="mod">
          <ac:chgData name="a45057 Phạm Phương Anh" userId="63919491-88a2-4d02-81d5-b325a5da4148" providerId="ADAL" clId="{A099D474-950E-45C0-BD5B-A920584A57B5}" dt="2024-12-15T06:19:28.644" v="1213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0" sldId="257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0" sldId="258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0" sldId="261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0" sldId="262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0" sldId="263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0" sldId="265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0" sldId="266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0" sldId="268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0" sldId="270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0" sldId="271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0" sldId="272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0" sldId="274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0" sldId="275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1319136314" sldId="277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1416389523" sldId="278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3392835990" sldId="279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2381650886" sldId="280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1408015903" sldId="281"/>
        </pc:sldMkLst>
      </pc:sldChg>
      <pc:sldChg chg="modTransition">
        <pc:chgData name="a45057 Phạm Phương Anh" userId="63919491-88a2-4d02-81d5-b325a5da4148" providerId="ADAL" clId="{A099D474-950E-45C0-BD5B-A920584A57B5}" dt="2024-12-15T06:36:53.816" v="1474"/>
        <pc:sldMkLst>
          <pc:docMk/>
          <pc:sldMk cId="546780134" sldId="282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4098174535" sldId="283"/>
        </pc:sldMkLst>
      </pc:sldChg>
      <pc:sldChg chg="addSp delSp modSp new mod modTransition delAnim modAnim">
        <pc:chgData name="a45057 Phạm Phương Anh" userId="63919491-88a2-4d02-81d5-b325a5da4148" providerId="ADAL" clId="{A099D474-950E-45C0-BD5B-A920584A57B5}" dt="2024-12-15T07:31:36.999" v="1655" actId="20577"/>
        <pc:sldMkLst>
          <pc:docMk/>
          <pc:sldMk cId="4212790571" sldId="283"/>
        </pc:sldMkLst>
        <pc:spChg chg="del">
          <ac:chgData name="a45057 Phạm Phương Anh" userId="63919491-88a2-4d02-81d5-b325a5da4148" providerId="ADAL" clId="{A099D474-950E-45C0-BD5B-A920584A57B5}" dt="2024-12-14T14:05:24.037" v="2" actId="478"/>
          <ac:spMkLst>
            <pc:docMk/>
            <pc:sldMk cId="4212790571" sldId="283"/>
            <ac:spMk id="2" creationId="{8F3FFBEF-1EA8-C9EC-4570-0F25F408549A}"/>
          </ac:spMkLst>
        </pc:spChg>
        <pc:spChg chg="add del mod">
          <ac:chgData name="a45057 Phạm Phương Anh" userId="63919491-88a2-4d02-81d5-b325a5da4148" providerId="ADAL" clId="{A099D474-950E-45C0-BD5B-A920584A57B5}" dt="2024-12-15T07:30:57.871" v="1476" actId="478"/>
          <ac:spMkLst>
            <pc:docMk/>
            <pc:sldMk cId="4212790571" sldId="283"/>
            <ac:spMk id="3" creationId="{04F59105-2021-48EE-28A2-DEDA95A62226}"/>
          </ac:spMkLst>
        </pc:spChg>
        <pc:spChg chg="add mod">
          <ac:chgData name="a45057 Phạm Phương Anh" userId="63919491-88a2-4d02-81d5-b325a5da4148" providerId="ADAL" clId="{A099D474-950E-45C0-BD5B-A920584A57B5}" dt="2024-12-15T07:31:36.999" v="1655" actId="20577"/>
          <ac:spMkLst>
            <pc:docMk/>
            <pc:sldMk cId="4212790571" sldId="283"/>
            <ac:spMk id="4" creationId="{07C9E60B-1D13-BCBF-49EE-020E357AA6DB}"/>
          </ac:spMkLst>
        </pc:spChg>
        <pc:spChg chg="add mod">
          <ac:chgData name="a45057 Phạm Phương Anh" userId="63919491-88a2-4d02-81d5-b325a5da4148" providerId="ADAL" clId="{A099D474-950E-45C0-BD5B-A920584A57B5}" dt="2024-12-15T07:31:23.709" v="1560" actId="1076"/>
          <ac:spMkLst>
            <pc:docMk/>
            <pc:sldMk cId="4212790571" sldId="283"/>
            <ac:spMk id="10" creationId="{88A7AE1D-2983-2DF4-1DBE-7D916721A8F6}"/>
          </ac:spMkLst>
        </pc:spChg>
        <pc:picChg chg="add del mod">
          <ac:chgData name="a45057 Phạm Phương Anh" userId="63919491-88a2-4d02-81d5-b325a5da4148" providerId="ADAL" clId="{A099D474-950E-45C0-BD5B-A920584A57B5}" dt="2024-12-14T14:08:16.872" v="55" actId="478"/>
          <ac:picMkLst>
            <pc:docMk/>
            <pc:sldMk cId="4212790571" sldId="283"/>
            <ac:picMk id="3" creationId="{1A88A994-4E7D-FB28-7B8F-716714F168C1}"/>
          </ac:picMkLst>
        </pc:picChg>
        <pc:picChg chg="add del mod">
          <ac:chgData name="a45057 Phạm Phương Anh" userId="63919491-88a2-4d02-81d5-b325a5da4148" providerId="ADAL" clId="{A099D474-950E-45C0-BD5B-A920584A57B5}" dt="2024-12-15T07:30:57.871" v="1476" actId="478"/>
          <ac:picMkLst>
            <pc:docMk/>
            <pc:sldMk cId="4212790571" sldId="283"/>
            <ac:picMk id="5" creationId="{E71F80A2-64B8-4A6B-493A-CB5BF3DEBDA6}"/>
          </ac:picMkLst>
        </pc:picChg>
        <pc:picChg chg="add del mod">
          <ac:chgData name="a45057 Phạm Phương Anh" userId="63919491-88a2-4d02-81d5-b325a5da4148" providerId="ADAL" clId="{A099D474-950E-45C0-BD5B-A920584A57B5}" dt="2024-12-15T07:30:57.871" v="1476" actId="478"/>
          <ac:picMkLst>
            <pc:docMk/>
            <pc:sldMk cId="4212790571" sldId="283"/>
            <ac:picMk id="6" creationId="{6FBCFF09-1E19-621E-9A9C-82D311B0A00E}"/>
          </ac:picMkLst>
        </pc:picChg>
        <pc:picChg chg="add del mod">
          <ac:chgData name="a45057 Phạm Phương Anh" userId="63919491-88a2-4d02-81d5-b325a5da4148" providerId="ADAL" clId="{A099D474-950E-45C0-BD5B-A920584A57B5}" dt="2024-12-15T07:30:57.871" v="1476" actId="478"/>
          <ac:picMkLst>
            <pc:docMk/>
            <pc:sldMk cId="4212790571" sldId="283"/>
            <ac:picMk id="7" creationId="{472221F4-D24F-5389-CC78-2E1CF4B6DFD8}"/>
          </ac:picMkLst>
        </pc:picChg>
        <pc:picChg chg="add del mod">
          <ac:chgData name="a45057 Phạm Phương Anh" userId="63919491-88a2-4d02-81d5-b325a5da4148" providerId="ADAL" clId="{A099D474-950E-45C0-BD5B-A920584A57B5}" dt="2024-12-15T07:30:57.871" v="1476" actId="478"/>
          <ac:picMkLst>
            <pc:docMk/>
            <pc:sldMk cId="4212790571" sldId="283"/>
            <ac:picMk id="8" creationId="{952BFF8F-E2E4-B2D5-F7DC-DA19CB3D0F4F}"/>
          </ac:picMkLst>
        </pc:picChg>
        <pc:picChg chg="add mod">
          <ac:chgData name="a45057 Phạm Phương Anh" userId="63919491-88a2-4d02-81d5-b325a5da4148" providerId="ADAL" clId="{A099D474-950E-45C0-BD5B-A920584A57B5}" dt="2024-12-15T07:31:01.909" v="1480" actId="1076"/>
          <ac:picMkLst>
            <pc:docMk/>
            <pc:sldMk cId="4212790571" sldId="283"/>
            <ac:picMk id="9" creationId="{32580ADB-D543-6D5C-AEAD-F878D305E12C}"/>
          </ac:picMkLst>
        </pc:picChg>
      </pc:sldChg>
      <pc:sldChg chg="new del">
        <pc:chgData name="a45057 Phạm Phương Anh" userId="63919491-88a2-4d02-81d5-b325a5da4148" providerId="ADAL" clId="{A099D474-950E-45C0-BD5B-A920584A57B5}" dt="2024-12-14T14:09:05.826" v="73" actId="47"/>
        <pc:sldMkLst>
          <pc:docMk/>
          <pc:sldMk cId="155878813" sldId="284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1922643049" sldId="284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377897504" sldId="285"/>
        </pc:sldMkLst>
      </pc:sldChg>
      <pc:sldChg chg="addSp delSp modSp add mod modTransition modAnim">
        <pc:chgData name="a45057 Phạm Phương Anh" userId="63919491-88a2-4d02-81d5-b325a5da4148" providerId="ADAL" clId="{A099D474-950E-45C0-BD5B-A920584A57B5}" dt="2024-12-15T06:36:53.816" v="1474"/>
        <pc:sldMkLst>
          <pc:docMk/>
          <pc:sldMk cId="1745041154" sldId="285"/>
        </pc:sldMkLst>
        <pc:spChg chg="mod">
          <ac:chgData name="a45057 Phạm Phương Anh" userId="63919491-88a2-4d02-81d5-b325a5da4148" providerId="ADAL" clId="{A099D474-950E-45C0-BD5B-A920584A57B5}" dt="2024-12-14T14:09:19.456" v="116" actId="20577"/>
          <ac:spMkLst>
            <pc:docMk/>
            <pc:sldMk cId="1745041154" sldId="285"/>
            <ac:spMk id="4" creationId="{278BF501-6E38-083E-215C-E7CB9D156B48}"/>
          </ac:spMkLst>
        </pc:spChg>
        <pc:spChg chg="add mod">
          <ac:chgData name="a45057 Phạm Phương Anh" userId="63919491-88a2-4d02-81d5-b325a5da4148" providerId="ADAL" clId="{A099D474-950E-45C0-BD5B-A920584A57B5}" dt="2024-12-15T06:16:38.420" v="1152" actId="14100"/>
          <ac:spMkLst>
            <pc:docMk/>
            <pc:sldMk cId="1745041154" sldId="285"/>
            <ac:spMk id="6" creationId="{13E1635B-1F44-4907-8785-EDB1F79FE324}"/>
          </ac:spMkLst>
        </pc:spChg>
        <pc:picChg chg="add mod">
          <ac:chgData name="a45057 Phạm Phương Anh" userId="63919491-88a2-4d02-81d5-b325a5da4148" providerId="ADAL" clId="{A099D474-950E-45C0-BD5B-A920584A57B5}" dt="2024-12-15T06:15:42.435" v="1134" actId="1076"/>
          <ac:picMkLst>
            <pc:docMk/>
            <pc:sldMk cId="1745041154" sldId="285"/>
            <ac:picMk id="2" creationId="{2B62E82F-31B4-9EC4-5C60-CD4F964D957A}"/>
          </ac:picMkLst>
        </pc:picChg>
        <pc:picChg chg="add mod">
          <ac:chgData name="a45057 Phạm Phương Anh" userId="63919491-88a2-4d02-81d5-b325a5da4148" providerId="ADAL" clId="{A099D474-950E-45C0-BD5B-A920584A57B5}" dt="2024-12-15T06:16:23.654" v="1146" actId="1076"/>
          <ac:picMkLst>
            <pc:docMk/>
            <pc:sldMk cId="1745041154" sldId="285"/>
            <ac:picMk id="3" creationId="{AFB553B3-DDC0-B3F9-D895-887A9DE16662}"/>
          </ac:picMkLst>
        </pc:picChg>
        <pc:picChg chg="del">
          <ac:chgData name="a45057 Phạm Phương Anh" userId="63919491-88a2-4d02-81d5-b325a5da4148" providerId="ADAL" clId="{A099D474-950E-45C0-BD5B-A920584A57B5}" dt="2024-12-14T14:09:07.156" v="75" actId="478"/>
          <ac:picMkLst>
            <pc:docMk/>
            <pc:sldMk cId="1745041154" sldId="285"/>
            <ac:picMk id="5" creationId="{E2AAB628-1D49-ED55-EE17-66C5D2EACB0D}"/>
          </ac:picMkLst>
        </pc:picChg>
        <pc:picChg chg="del">
          <ac:chgData name="a45057 Phạm Phương Anh" userId="63919491-88a2-4d02-81d5-b325a5da4148" providerId="ADAL" clId="{A099D474-950E-45C0-BD5B-A920584A57B5}" dt="2024-12-14T14:09:07.463" v="76" actId="478"/>
          <ac:picMkLst>
            <pc:docMk/>
            <pc:sldMk cId="1745041154" sldId="285"/>
            <ac:picMk id="6" creationId="{5ACC6A0C-C419-1512-9110-FC159B344D22}"/>
          </ac:picMkLst>
        </pc:picChg>
        <pc:picChg chg="del">
          <ac:chgData name="a45057 Phạm Phương Anh" userId="63919491-88a2-4d02-81d5-b325a5da4148" providerId="ADAL" clId="{A099D474-950E-45C0-BD5B-A920584A57B5}" dt="2024-12-14T14:09:06.854" v="74" actId="478"/>
          <ac:picMkLst>
            <pc:docMk/>
            <pc:sldMk cId="1745041154" sldId="285"/>
            <ac:picMk id="7" creationId="{EB8613EF-8409-EE0B-7798-8AEA8C82A978}"/>
          </ac:picMkLst>
        </pc:picChg>
        <pc:picChg chg="del">
          <ac:chgData name="a45057 Phạm Phương Anh" userId="63919491-88a2-4d02-81d5-b325a5da4148" providerId="ADAL" clId="{A099D474-950E-45C0-BD5B-A920584A57B5}" dt="2024-12-14T14:09:07.740" v="77" actId="478"/>
          <ac:picMkLst>
            <pc:docMk/>
            <pc:sldMk cId="1745041154" sldId="285"/>
            <ac:picMk id="8" creationId="{DC955E33-2047-FFEF-A7E9-B58BE9F4FE45}"/>
          </ac:picMkLst>
        </pc:picChg>
        <pc:picChg chg="add mod">
          <ac:chgData name="a45057 Phạm Phương Anh" userId="63919491-88a2-4d02-81d5-b325a5da4148" providerId="ADAL" clId="{A099D474-950E-45C0-BD5B-A920584A57B5}" dt="2024-12-15T06:15:55.518" v="1140" actId="14100"/>
          <ac:picMkLst>
            <pc:docMk/>
            <pc:sldMk cId="1745041154" sldId="285"/>
            <ac:picMk id="9" creationId="{EBF5C80F-7554-CAAC-DC89-2B0814038BB0}"/>
          </ac:picMkLst>
        </pc:picChg>
        <pc:picChg chg="add mod">
          <ac:chgData name="a45057 Phạm Phương Anh" userId="63919491-88a2-4d02-81d5-b325a5da4148" providerId="ADAL" clId="{A099D474-950E-45C0-BD5B-A920584A57B5}" dt="2024-12-15T06:15:51.149" v="1136" actId="14100"/>
          <ac:picMkLst>
            <pc:docMk/>
            <pc:sldMk cId="1745041154" sldId="285"/>
            <ac:picMk id="10" creationId="{47A05192-59A7-D2A4-4E6E-83EFC4C91A23}"/>
          </ac:picMkLst>
        </pc:picChg>
      </pc:sldChg>
      <pc:sldChg chg="addSp modSp add mod modTransition modAnim">
        <pc:chgData name="a45057 Phạm Phương Anh" userId="63919491-88a2-4d02-81d5-b325a5da4148" providerId="ADAL" clId="{A099D474-950E-45C0-BD5B-A920584A57B5}" dt="2024-12-15T06:36:53.816" v="1474"/>
        <pc:sldMkLst>
          <pc:docMk/>
          <pc:sldMk cId="1400514681" sldId="286"/>
        </pc:sldMkLst>
        <pc:spChg chg="mod">
          <ac:chgData name="a45057 Phạm Phương Anh" userId="63919491-88a2-4d02-81d5-b325a5da4148" providerId="ADAL" clId="{A099D474-950E-45C0-BD5B-A920584A57B5}" dt="2024-12-15T06:17:55.395" v="1177" actId="1076"/>
          <ac:spMkLst>
            <pc:docMk/>
            <pc:sldMk cId="1400514681" sldId="286"/>
            <ac:spMk id="4" creationId="{D68275C0-EB1E-832A-DBE2-1A141843D80B}"/>
          </ac:spMkLst>
        </pc:spChg>
        <pc:spChg chg="add mod">
          <ac:chgData name="a45057 Phạm Phương Anh" userId="63919491-88a2-4d02-81d5-b325a5da4148" providerId="ADAL" clId="{A099D474-950E-45C0-BD5B-A920584A57B5}" dt="2024-12-15T06:18:02.570" v="1181" actId="1038"/>
          <ac:spMkLst>
            <pc:docMk/>
            <pc:sldMk cId="1400514681" sldId="286"/>
            <ac:spMk id="8" creationId="{99AE8977-C69E-DA16-BC51-975131222B7F}"/>
          </ac:spMkLst>
        </pc:spChg>
        <pc:picChg chg="add mod">
          <ac:chgData name="a45057 Phạm Phương Anh" userId="63919491-88a2-4d02-81d5-b325a5da4148" providerId="ADAL" clId="{A099D474-950E-45C0-BD5B-A920584A57B5}" dt="2024-12-15T06:17:23.602" v="1161" actId="1076"/>
          <ac:picMkLst>
            <pc:docMk/>
            <pc:sldMk cId="1400514681" sldId="286"/>
            <ac:picMk id="2" creationId="{6CC29E6E-3DE7-C36F-DD48-2CA22D651F18}"/>
          </ac:picMkLst>
        </pc:picChg>
        <pc:picChg chg="add mod">
          <ac:chgData name="a45057 Phạm Phương Anh" userId="63919491-88a2-4d02-81d5-b325a5da4148" providerId="ADAL" clId="{A099D474-950E-45C0-BD5B-A920584A57B5}" dt="2024-12-15T06:17:14.502" v="1158" actId="1076"/>
          <ac:picMkLst>
            <pc:docMk/>
            <pc:sldMk cId="1400514681" sldId="286"/>
            <ac:picMk id="3" creationId="{7061A1B3-663B-98FC-637B-0BCDE54E6F99}"/>
          </ac:picMkLst>
        </pc:picChg>
        <pc:picChg chg="add mod">
          <ac:chgData name="a45057 Phạm Phương Anh" userId="63919491-88a2-4d02-81d5-b325a5da4148" providerId="ADAL" clId="{A099D474-950E-45C0-BD5B-A920584A57B5}" dt="2024-12-15T06:17:34.885" v="1167" actId="1076"/>
          <ac:picMkLst>
            <pc:docMk/>
            <pc:sldMk cId="1400514681" sldId="286"/>
            <ac:picMk id="5" creationId="{2B5E9DEC-174B-4078-0B64-0929525FBD80}"/>
          </ac:picMkLst>
        </pc:picChg>
        <pc:picChg chg="add mod">
          <ac:chgData name="a45057 Phạm Phương Anh" userId="63919491-88a2-4d02-81d5-b325a5da4148" providerId="ADAL" clId="{A099D474-950E-45C0-BD5B-A920584A57B5}" dt="2024-12-15T06:17:31.114" v="1166" actId="14100"/>
          <ac:picMkLst>
            <pc:docMk/>
            <pc:sldMk cId="1400514681" sldId="286"/>
            <ac:picMk id="6" creationId="{1BB7B933-F9A1-116B-F7D7-2C40B39B9935}"/>
          </ac:picMkLst>
        </pc:picChg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3150774767" sldId="286"/>
        </pc:sldMkLst>
      </pc:sldChg>
      <pc:sldChg chg="del">
        <pc:chgData name="a45057 Phạm Phương Anh" userId="63919491-88a2-4d02-81d5-b325a5da4148" providerId="ADAL" clId="{A099D474-950E-45C0-BD5B-A920584A57B5}" dt="2024-12-14T14:05:19.698" v="0" actId="47"/>
        <pc:sldMkLst>
          <pc:docMk/>
          <pc:sldMk cId="2462402136" sldId="287"/>
        </pc:sldMkLst>
      </pc:sldChg>
      <pc:sldChg chg="addSp modSp add mod modTransition modAnim">
        <pc:chgData name="a45057 Phạm Phương Anh" userId="63919491-88a2-4d02-81d5-b325a5da4148" providerId="ADAL" clId="{A099D474-950E-45C0-BD5B-A920584A57B5}" dt="2024-12-15T06:36:53.816" v="1474"/>
        <pc:sldMkLst>
          <pc:docMk/>
          <pc:sldMk cId="3399617410" sldId="287"/>
        </pc:sldMkLst>
        <pc:spChg chg="mod">
          <ac:chgData name="a45057 Phạm Phương Anh" userId="63919491-88a2-4d02-81d5-b325a5da4148" providerId="ADAL" clId="{A099D474-950E-45C0-BD5B-A920584A57B5}" dt="2024-12-14T14:10:33.361" v="168" actId="20577"/>
          <ac:spMkLst>
            <pc:docMk/>
            <pc:sldMk cId="3399617410" sldId="287"/>
            <ac:spMk id="4" creationId="{AA7E5CFF-F1A5-A2BE-090E-3E2A64DADC2E}"/>
          </ac:spMkLst>
        </pc:spChg>
        <pc:spChg chg="add mod">
          <ac:chgData name="a45057 Phạm Phương Anh" userId="63919491-88a2-4d02-81d5-b325a5da4148" providerId="ADAL" clId="{A099D474-950E-45C0-BD5B-A920584A57B5}" dt="2024-12-15T06:19:11.485" v="1202" actId="1076"/>
          <ac:spMkLst>
            <pc:docMk/>
            <pc:sldMk cId="3399617410" sldId="287"/>
            <ac:spMk id="8" creationId="{95A1B052-9986-F91C-E60A-0AE0E9A8CDA2}"/>
          </ac:spMkLst>
        </pc:spChg>
        <pc:picChg chg="add mod">
          <ac:chgData name="a45057 Phạm Phương Anh" userId="63919491-88a2-4d02-81d5-b325a5da4148" providerId="ADAL" clId="{A099D474-950E-45C0-BD5B-A920584A57B5}" dt="2024-12-15T06:18:29.891" v="1183" actId="1076"/>
          <ac:picMkLst>
            <pc:docMk/>
            <pc:sldMk cId="3399617410" sldId="287"/>
            <ac:picMk id="2" creationId="{7D089722-05C5-6D51-41DE-3DEE5094E2AD}"/>
          </ac:picMkLst>
        </pc:picChg>
        <pc:picChg chg="add mod">
          <ac:chgData name="a45057 Phạm Phương Anh" userId="63919491-88a2-4d02-81d5-b325a5da4148" providerId="ADAL" clId="{A099D474-950E-45C0-BD5B-A920584A57B5}" dt="2024-12-15T06:18:43.140" v="1186" actId="14100"/>
          <ac:picMkLst>
            <pc:docMk/>
            <pc:sldMk cId="3399617410" sldId="287"/>
            <ac:picMk id="3" creationId="{32C0E497-FA0A-97A6-6612-DBFB727DE93B}"/>
          </ac:picMkLst>
        </pc:picChg>
        <pc:picChg chg="add mod">
          <ac:chgData name="a45057 Phạm Phương Anh" userId="63919491-88a2-4d02-81d5-b325a5da4148" providerId="ADAL" clId="{A099D474-950E-45C0-BD5B-A920584A57B5}" dt="2024-12-15T06:19:01.169" v="1195" actId="1076"/>
          <ac:picMkLst>
            <pc:docMk/>
            <pc:sldMk cId="3399617410" sldId="287"/>
            <ac:picMk id="5" creationId="{03B02B46-0E1B-432A-6E56-1ECE09259516}"/>
          </ac:picMkLst>
        </pc:picChg>
        <pc:picChg chg="add mod">
          <ac:chgData name="a45057 Phạm Phương Anh" userId="63919491-88a2-4d02-81d5-b325a5da4148" providerId="ADAL" clId="{A099D474-950E-45C0-BD5B-A920584A57B5}" dt="2024-12-15T06:20:17.452" v="1215" actId="1076"/>
          <ac:picMkLst>
            <pc:docMk/>
            <pc:sldMk cId="3399617410" sldId="287"/>
            <ac:picMk id="6" creationId="{2E8A0A7D-E4A5-B805-517C-40911675061F}"/>
          </ac:picMkLst>
        </pc:picChg>
      </pc:sldChg>
      <pc:sldChg chg="addSp modSp add mod modTransition modAnim">
        <pc:chgData name="a45057 Phạm Phương Anh" userId="63919491-88a2-4d02-81d5-b325a5da4148" providerId="ADAL" clId="{A099D474-950E-45C0-BD5B-A920584A57B5}" dt="2024-12-15T06:36:53.816" v="1474"/>
        <pc:sldMkLst>
          <pc:docMk/>
          <pc:sldMk cId="3767252813" sldId="288"/>
        </pc:sldMkLst>
        <pc:spChg chg="mod">
          <ac:chgData name="a45057 Phạm Phương Anh" userId="63919491-88a2-4d02-81d5-b325a5da4148" providerId="ADAL" clId="{A099D474-950E-45C0-BD5B-A920584A57B5}" dt="2024-12-15T06:22:22.424" v="1239" actId="1076"/>
          <ac:spMkLst>
            <pc:docMk/>
            <pc:sldMk cId="3767252813" sldId="288"/>
            <ac:spMk id="4" creationId="{9F71B531-99F3-B5A0-3478-6F201BF4667E}"/>
          </ac:spMkLst>
        </pc:spChg>
        <pc:spChg chg="add mod">
          <ac:chgData name="a45057 Phạm Phương Anh" userId="63919491-88a2-4d02-81d5-b325a5da4148" providerId="ADAL" clId="{A099D474-950E-45C0-BD5B-A920584A57B5}" dt="2024-12-15T06:22:23.786" v="1240" actId="1076"/>
          <ac:spMkLst>
            <pc:docMk/>
            <pc:sldMk cId="3767252813" sldId="288"/>
            <ac:spMk id="8" creationId="{49CF8D04-2388-7089-5175-883326838C32}"/>
          </ac:spMkLst>
        </pc:spChg>
        <pc:picChg chg="add mod ord">
          <ac:chgData name="a45057 Phạm Phương Anh" userId="63919491-88a2-4d02-81d5-b325a5da4148" providerId="ADAL" clId="{A099D474-950E-45C0-BD5B-A920584A57B5}" dt="2024-12-15T06:21:57.267" v="1226" actId="1076"/>
          <ac:picMkLst>
            <pc:docMk/>
            <pc:sldMk cId="3767252813" sldId="288"/>
            <ac:picMk id="2" creationId="{2E4980B7-F28C-D1AE-873C-C62E13C89639}"/>
          </ac:picMkLst>
        </pc:picChg>
        <pc:picChg chg="add mod">
          <ac:chgData name="a45057 Phạm Phương Anh" userId="63919491-88a2-4d02-81d5-b325a5da4148" providerId="ADAL" clId="{A099D474-950E-45C0-BD5B-A920584A57B5}" dt="2024-12-15T06:21:48.182" v="1220" actId="1076"/>
          <ac:picMkLst>
            <pc:docMk/>
            <pc:sldMk cId="3767252813" sldId="288"/>
            <ac:picMk id="3" creationId="{FBBF2843-C5E1-E4FA-B2D4-A1795610A20D}"/>
          </ac:picMkLst>
        </pc:picChg>
        <pc:picChg chg="add mod ord">
          <ac:chgData name="a45057 Phạm Phương Anh" userId="63919491-88a2-4d02-81d5-b325a5da4148" providerId="ADAL" clId="{A099D474-950E-45C0-BD5B-A920584A57B5}" dt="2024-12-15T06:22:07.078" v="1233" actId="1076"/>
          <ac:picMkLst>
            <pc:docMk/>
            <pc:sldMk cId="3767252813" sldId="288"/>
            <ac:picMk id="5" creationId="{5D128AC6-FFED-28DE-184D-51EDF85D105E}"/>
          </ac:picMkLst>
        </pc:picChg>
        <pc:picChg chg="add mod">
          <ac:chgData name="a45057 Phạm Phương Anh" userId="63919491-88a2-4d02-81d5-b325a5da4148" providerId="ADAL" clId="{A099D474-950E-45C0-BD5B-A920584A57B5}" dt="2024-12-15T06:22:05.648" v="1232" actId="14100"/>
          <ac:picMkLst>
            <pc:docMk/>
            <pc:sldMk cId="3767252813" sldId="288"/>
            <ac:picMk id="6" creationId="{8DDB499A-0D84-D1BE-EDFC-964750B3DD95}"/>
          </ac:picMkLst>
        </pc:picChg>
      </pc:sldChg>
      <pc:sldChg chg="addSp modSp add mod modTransition modAnim">
        <pc:chgData name="a45057 Phạm Phương Anh" userId="63919491-88a2-4d02-81d5-b325a5da4148" providerId="ADAL" clId="{A099D474-950E-45C0-BD5B-A920584A57B5}" dt="2024-12-15T06:36:53.816" v="1474"/>
        <pc:sldMkLst>
          <pc:docMk/>
          <pc:sldMk cId="59753250" sldId="289"/>
        </pc:sldMkLst>
        <pc:spChg chg="mod">
          <ac:chgData name="a45057 Phạm Phương Anh" userId="63919491-88a2-4d02-81d5-b325a5da4148" providerId="ADAL" clId="{A099D474-950E-45C0-BD5B-A920584A57B5}" dt="2024-12-14T14:13:38.226" v="310" actId="20577"/>
          <ac:spMkLst>
            <pc:docMk/>
            <pc:sldMk cId="59753250" sldId="289"/>
            <ac:spMk id="4" creationId="{F9CC3BC4-4D0A-04FF-A4CD-0CF12FF17077}"/>
          </ac:spMkLst>
        </pc:spChg>
        <pc:spChg chg="add mod">
          <ac:chgData name="a45057 Phạm Phương Anh" userId="63919491-88a2-4d02-81d5-b325a5da4148" providerId="ADAL" clId="{A099D474-950E-45C0-BD5B-A920584A57B5}" dt="2024-12-15T06:23:12.727" v="1244" actId="1076"/>
          <ac:spMkLst>
            <pc:docMk/>
            <pc:sldMk cId="59753250" sldId="289"/>
            <ac:spMk id="8" creationId="{2745E6C4-6205-D453-BD51-1335F2F0F907}"/>
          </ac:spMkLst>
        </pc:spChg>
        <pc:picChg chg="add mod">
          <ac:chgData name="a45057 Phạm Phương Anh" userId="63919491-88a2-4d02-81d5-b325a5da4148" providerId="ADAL" clId="{A099D474-950E-45C0-BD5B-A920584A57B5}" dt="2024-12-15T06:23:15.020" v="1245" actId="1076"/>
          <ac:picMkLst>
            <pc:docMk/>
            <pc:sldMk cId="59753250" sldId="289"/>
            <ac:picMk id="2" creationId="{E0CD4A43-64B2-2FA1-A5A5-5B2F5D94D550}"/>
          </ac:picMkLst>
        </pc:picChg>
        <pc:picChg chg="add mod">
          <ac:chgData name="a45057 Phạm Phương Anh" userId="63919491-88a2-4d02-81d5-b325a5da4148" providerId="ADAL" clId="{A099D474-950E-45C0-BD5B-A920584A57B5}" dt="2024-12-15T06:12:27.707" v="1083" actId="1076"/>
          <ac:picMkLst>
            <pc:docMk/>
            <pc:sldMk cId="59753250" sldId="289"/>
            <ac:picMk id="3" creationId="{E6E41D30-54E8-F06C-E2D6-F33CABE91D09}"/>
          </ac:picMkLst>
        </pc:picChg>
        <pc:picChg chg="add mod">
          <ac:chgData name="a45057 Phạm Phương Anh" userId="63919491-88a2-4d02-81d5-b325a5da4148" providerId="ADAL" clId="{A099D474-950E-45C0-BD5B-A920584A57B5}" dt="2024-12-15T06:23:17.135" v="1246" actId="1076"/>
          <ac:picMkLst>
            <pc:docMk/>
            <pc:sldMk cId="59753250" sldId="289"/>
            <ac:picMk id="5" creationId="{C0215D2B-4114-3850-0202-C73BC7552895}"/>
          </ac:picMkLst>
        </pc:picChg>
        <pc:picChg chg="add mod">
          <ac:chgData name="a45057 Phạm Phương Anh" userId="63919491-88a2-4d02-81d5-b325a5da4148" providerId="ADAL" clId="{A099D474-950E-45C0-BD5B-A920584A57B5}" dt="2024-12-15T06:23:18.721" v="1247" actId="1076"/>
          <ac:picMkLst>
            <pc:docMk/>
            <pc:sldMk cId="59753250" sldId="289"/>
            <ac:picMk id="6" creationId="{7B627274-2528-90C8-A486-EDA7454CC5BD}"/>
          </ac:picMkLst>
        </pc:picChg>
      </pc:sldChg>
      <pc:sldChg chg="addSp delSp modSp add mod modTransition modAnim">
        <pc:chgData name="a45057 Phạm Phương Anh" userId="63919491-88a2-4d02-81d5-b325a5da4148" providerId="ADAL" clId="{A099D474-950E-45C0-BD5B-A920584A57B5}" dt="2024-12-15T06:36:53.816" v="1474"/>
        <pc:sldMkLst>
          <pc:docMk/>
          <pc:sldMk cId="3869827785" sldId="290"/>
        </pc:sldMkLst>
        <pc:spChg chg="mod">
          <ac:chgData name="a45057 Phạm Phương Anh" userId="63919491-88a2-4d02-81d5-b325a5da4148" providerId="ADAL" clId="{A099D474-950E-45C0-BD5B-A920584A57B5}" dt="2024-12-14T14:25:40.810" v="383" actId="20577"/>
          <ac:spMkLst>
            <pc:docMk/>
            <pc:sldMk cId="3869827785" sldId="290"/>
            <ac:spMk id="4" creationId="{7C879537-B9EA-8538-520E-EAEF0EF12E9D}"/>
          </ac:spMkLst>
        </pc:spChg>
        <pc:spChg chg="add del mod">
          <ac:chgData name="a45057 Phạm Phương Anh" userId="63919491-88a2-4d02-81d5-b325a5da4148" providerId="ADAL" clId="{A099D474-950E-45C0-BD5B-A920584A57B5}" dt="2024-12-15T06:23:53.793" v="1261" actId="22"/>
          <ac:spMkLst>
            <pc:docMk/>
            <pc:sldMk cId="3869827785" sldId="290"/>
            <ac:spMk id="6" creationId="{E2DEDE6C-C417-F693-729B-884D585E16CE}"/>
          </ac:spMkLst>
        </pc:spChg>
        <pc:spChg chg="add mod">
          <ac:chgData name="a45057 Phạm Phương Anh" userId="63919491-88a2-4d02-81d5-b325a5da4148" providerId="ADAL" clId="{A099D474-950E-45C0-BD5B-A920584A57B5}" dt="2024-12-15T06:24:25.230" v="1265" actId="1076"/>
          <ac:spMkLst>
            <pc:docMk/>
            <pc:sldMk cId="3869827785" sldId="290"/>
            <ac:spMk id="10" creationId="{95082C6F-539F-193E-6018-FD358DFFE7A1}"/>
          </ac:spMkLst>
        </pc:spChg>
        <pc:picChg chg="add mod">
          <ac:chgData name="a45057 Phạm Phương Anh" userId="63919491-88a2-4d02-81d5-b325a5da4148" providerId="ADAL" clId="{A099D474-950E-45C0-BD5B-A920584A57B5}" dt="2024-12-15T06:23:33.333" v="1249" actId="1076"/>
          <ac:picMkLst>
            <pc:docMk/>
            <pc:sldMk cId="3869827785" sldId="290"/>
            <ac:picMk id="2" creationId="{519EBBBE-6900-3CDF-7D65-0C66B18533A2}"/>
          </ac:picMkLst>
        </pc:picChg>
        <pc:picChg chg="add mod">
          <ac:chgData name="a45057 Phạm Phương Anh" userId="63919491-88a2-4d02-81d5-b325a5da4148" providerId="ADAL" clId="{A099D474-950E-45C0-BD5B-A920584A57B5}" dt="2024-12-15T06:24:30.285" v="1266" actId="14100"/>
          <ac:picMkLst>
            <pc:docMk/>
            <pc:sldMk cId="3869827785" sldId="290"/>
            <ac:picMk id="3" creationId="{FE682171-9FB8-A5D8-BAC3-06829E0A9D1C}"/>
          </ac:picMkLst>
        </pc:picChg>
        <pc:picChg chg="add del mod">
          <ac:chgData name="a45057 Phạm Phương Anh" userId="63919491-88a2-4d02-81d5-b325a5da4148" providerId="ADAL" clId="{A099D474-950E-45C0-BD5B-A920584A57B5}" dt="2024-12-14T14:24:41.696" v="336" actId="478"/>
          <ac:picMkLst>
            <pc:docMk/>
            <pc:sldMk cId="3869827785" sldId="290"/>
            <ac:picMk id="5" creationId="{EC14E1EF-BE46-F255-9C90-3AB2A1BEFB96}"/>
          </ac:picMkLst>
        </pc:picChg>
        <pc:picChg chg="add mod">
          <ac:chgData name="a45057 Phạm Phương Anh" userId="63919491-88a2-4d02-81d5-b325a5da4148" providerId="ADAL" clId="{A099D474-950E-45C0-BD5B-A920584A57B5}" dt="2024-12-15T06:23:48.102" v="1257" actId="14100"/>
          <ac:picMkLst>
            <pc:docMk/>
            <pc:sldMk cId="3869827785" sldId="290"/>
            <ac:picMk id="7" creationId="{9E4BB58C-0BD9-E37C-DC29-309112C5BA32}"/>
          </ac:picMkLst>
        </pc:picChg>
        <pc:picChg chg="add mod">
          <ac:chgData name="a45057 Phạm Phương Anh" userId="63919491-88a2-4d02-81d5-b325a5da4148" providerId="ADAL" clId="{A099D474-950E-45C0-BD5B-A920584A57B5}" dt="2024-12-15T06:24:41.102" v="1270" actId="14100"/>
          <ac:picMkLst>
            <pc:docMk/>
            <pc:sldMk cId="3869827785" sldId="290"/>
            <ac:picMk id="8" creationId="{CE9E1E5E-37BF-F26B-9DB1-E0FC746508E8}"/>
          </ac:picMkLst>
        </pc:picChg>
      </pc:sldChg>
      <pc:sldChg chg="addSp modSp add mod modTransition modAnim">
        <pc:chgData name="a45057 Phạm Phương Anh" userId="63919491-88a2-4d02-81d5-b325a5da4148" providerId="ADAL" clId="{A099D474-950E-45C0-BD5B-A920584A57B5}" dt="2024-12-15T06:36:53.816" v="1474"/>
        <pc:sldMkLst>
          <pc:docMk/>
          <pc:sldMk cId="3718429965" sldId="291"/>
        </pc:sldMkLst>
        <pc:spChg chg="mod">
          <ac:chgData name="a45057 Phạm Phương Anh" userId="63919491-88a2-4d02-81d5-b325a5da4148" providerId="ADAL" clId="{A099D474-950E-45C0-BD5B-A920584A57B5}" dt="2024-12-14T14:25:52.937" v="404" actId="20577"/>
          <ac:spMkLst>
            <pc:docMk/>
            <pc:sldMk cId="3718429965" sldId="291"/>
            <ac:spMk id="4" creationId="{D9D2812F-EA84-EA01-01FF-3449BA66D1AB}"/>
          </ac:spMkLst>
        </pc:spChg>
        <pc:spChg chg="add mod">
          <ac:chgData name="a45057 Phạm Phương Anh" userId="63919491-88a2-4d02-81d5-b325a5da4148" providerId="ADAL" clId="{A099D474-950E-45C0-BD5B-A920584A57B5}" dt="2024-12-15T06:25:10.501" v="1281" actId="1076"/>
          <ac:spMkLst>
            <pc:docMk/>
            <pc:sldMk cId="3718429965" sldId="291"/>
            <ac:spMk id="8" creationId="{815AB077-E5BA-DE2A-353D-7DAE1447432C}"/>
          </ac:spMkLst>
        </pc:spChg>
        <pc:picChg chg="add mod">
          <ac:chgData name="a45057 Phạm Phương Anh" userId="63919491-88a2-4d02-81d5-b325a5da4148" providerId="ADAL" clId="{A099D474-950E-45C0-BD5B-A920584A57B5}" dt="2024-12-15T06:24:50.425" v="1273" actId="14100"/>
          <ac:picMkLst>
            <pc:docMk/>
            <pc:sldMk cId="3718429965" sldId="291"/>
            <ac:picMk id="2" creationId="{B3FDCE29-B905-B1C7-6674-437A57B6B9C0}"/>
          </ac:picMkLst>
        </pc:picChg>
        <pc:picChg chg="add mod">
          <ac:chgData name="a45057 Phạm Phương Anh" userId="63919491-88a2-4d02-81d5-b325a5da4148" providerId="ADAL" clId="{A099D474-950E-45C0-BD5B-A920584A57B5}" dt="2024-12-15T06:24:44.741" v="1271" actId="1076"/>
          <ac:picMkLst>
            <pc:docMk/>
            <pc:sldMk cId="3718429965" sldId="291"/>
            <ac:picMk id="3" creationId="{7EDAFD8E-99D7-8D67-8700-59A7D519B441}"/>
          </ac:picMkLst>
        </pc:picChg>
        <pc:picChg chg="add mod">
          <ac:chgData name="a45057 Phạm Phương Anh" userId="63919491-88a2-4d02-81d5-b325a5da4148" providerId="ADAL" clId="{A099D474-950E-45C0-BD5B-A920584A57B5}" dt="2024-12-15T06:25:38.818" v="1289" actId="1076"/>
          <ac:picMkLst>
            <pc:docMk/>
            <pc:sldMk cId="3718429965" sldId="291"/>
            <ac:picMk id="5" creationId="{9C7D7F9A-234F-3AD6-9439-7A584851D6CE}"/>
          </ac:picMkLst>
        </pc:picChg>
        <pc:picChg chg="add mod">
          <ac:chgData name="a45057 Phạm Phương Anh" userId="63919491-88a2-4d02-81d5-b325a5da4148" providerId="ADAL" clId="{A099D474-950E-45C0-BD5B-A920584A57B5}" dt="2024-12-15T06:25:43.984" v="1290" actId="1076"/>
          <ac:picMkLst>
            <pc:docMk/>
            <pc:sldMk cId="3718429965" sldId="291"/>
            <ac:picMk id="6" creationId="{D5D5968B-721F-F6C0-4D5D-5A5458C33AA2}"/>
          </ac:picMkLst>
        </pc:picChg>
      </pc:sldChg>
      <pc:sldChg chg="addSp modSp add mod modTransition modAnim">
        <pc:chgData name="a45057 Phạm Phương Anh" userId="63919491-88a2-4d02-81d5-b325a5da4148" providerId="ADAL" clId="{A099D474-950E-45C0-BD5B-A920584A57B5}" dt="2024-12-15T06:36:53.816" v="1474"/>
        <pc:sldMkLst>
          <pc:docMk/>
          <pc:sldMk cId="26695564" sldId="292"/>
        </pc:sldMkLst>
        <pc:spChg chg="mod">
          <ac:chgData name="a45057 Phạm Phương Anh" userId="63919491-88a2-4d02-81d5-b325a5da4148" providerId="ADAL" clId="{A099D474-950E-45C0-BD5B-A920584A57B5}" dt="2024-12-14T14:29:47.143" v="454" actId="20577"/>
          <ac:spMkLst>
            <pc:docMk/>
            <pc:sldMk cId="26695564" sldId="292"/>
            <ac:spMk id="4" creationId="{7C3F19ED-1DF2-80C2-4A95-279BBFFE6D7A}"/>
          </ac:spMkLst>
        </pc:spChg>
        <pc:spChg chg="add mod">
          <ac:chgData name="a45057 Phạm Phương Anh" userId="63919491-88a2-4d02-81d5-b325a5da4148" providerId="ADAL" clId="{A099D474-950E-45C0-BD5B-A920584A57B5}" dt="2024-12-15T06:26:40.266" v="1309" actId="1076"/>
          <ac:spMkLst>
            <pc:docMk/>
            <pc:sldMk cId="26695564" sldId="292"/>
            <ac:spMk id="8" creationId="{84790E51-0FFA-62FB-1B2F-75B27498CF95}"/>
          </ac:spMkLst>
        </pc:spChg>
        <pc:picChg chg="add mod">
          <ac:chgData name="a45057 Phạm Phương Anh" userId="63919491-88a2-4d02-81d5-b325a5da4148" providerId="ADAL" clId="{A099D474-950E-45C0-BD5B-A920584A57B5}" dt="2024-12-15T06:26:19.601" v="1301" actId="1076"/>
          <ac:picMkLst>
            <pc:docMk/>
            <pc:sldMk cId="26695564" sldId="292"/>
            <ac:picMk id="2" creationId="{9227DC00-0D98-6FDA-86C9-6A468390291A}"/>
          </ac:picMkLst>
        </pc:picChg>
        <pc:picChg chg="add mod modCrop">
          <ac:chgData name="a45057 Phạm Phương Anh" userId="63919491-88a2-4d02-81d5-b325a5da4148" providerId="ADAL" clId="{A099D474-950E-45C0-BD5B-A920584A57B5}" dt="2024-12-15T06:25:58.925" v="1292" actId="1076"/>
          <ac:picMkLst>
            <pc:docMk/>
            <pc:sldMk cId="26695564" sldId="292"/>
            <ac:picMk id="3" creationId="{B8E32A96-EBFA-0FFF-7443-E56BD970A059}"/>
          </ac:picMkLst>
        </pc:picChg>
        <pc:picChg chg="add mod">
          <ac:chgData name="a45057 Phạm Phương Anh" userId="63919491-88a2-4d02-81d5-b325a5da4148" providerId="ADAL" clId="{A099D474-950E-45C0-BD5B-A920584A57B5}" dt="2024-12-15T06:26:43.116" v="1311" actId="1076"/>
          <ac:picMkLst>
            <pc:docMk/>
            <pc:sldMk cId="26695564" sldId="292"/>
            <ac:picMk id="5" creationId="{394D06B1-C89D-BFE8-F7C5-3D406E82DA16}"/>
          </ac:picMkLst>
        </pc:picChg>
        <pc:picChg chg="add mod">
          <ac:chgData name="a45057 Phạm Phương Anh" userId="63919491-88a2-4d02-81d5-b325a5da4148" providerId="ADAL" clId="{A099D474-950E-45C0-BD5B-A920584A57B5}" dt="2024-12-15T06:26:25.638" v="1304" actId="14100"/>
          <ac:picMkLst>
            <pc:docMk/>
            <pc:sldMk cId="26695564" sldId="292"/>
            <ac:picMk id="6" creationId="{4CDEE2FA-BD94-3B5C-0B70-CA5DE6F26D93}"/>
          </ac:picMkLst>
        </pc:picChg>
      </pc:sldChg>
      <pc:sldChg chg="addSp modSp add mod modTransition modAnim">
        <pc:chgData name="a45057 Phạm Phương Anh" userId="63919491-88a2-4d02-81d5-b325a5da4148" providerId="ADAL" clId="{A099D474-950E-45C0-BD5B-A920584A57B5}" dt="2024-12-15T06:36:53.816" v="1474"/>
        <pc:sldMkLst>
          <pc:docMk/>
          <pc:sldMk cId="654991325" sldId="293"/>
        </pc:sldMkLst>
        <pc:spChg chg="mod">
          <ac:chgData name="a45057 Phạm Phương Anh" userId="63919491-88a2-4d02-81d5-b325a5da4148" providerId="ADAL" clId="{A099D474-950E-45C0-BD5B-A920584A57B5}" dt="2024-12-14T14:46:29.747" v="506" actId="20577"/>
          <ac:spMkLst>
            <pc:docMk/>
            <pc:sldMk cId="654991325" sldId="293"/>
            <ac:spMk id="4" creationId="{E8CD3E38-B9A8-6EA1-B75F-E176726AC3B5}"/>
          </ac:spMkLst>
        </pc:spChg>
        <pc:spChg chg="add mod">
          <ac:chgData name="a45057 Phạm Phương Anh" userId="63919491-88a2-4d02-81d5-b325a5da4148" providerId="ADAL" clId="{A099D474-950E-45C0-BD5B-A920584A57B5}" dt="2024-12-15T06:28:58.372" v="1331" actId="207"/>
          <ac:spMkLst>
            <pc:docMk/>
            <pc:sldMk cId="654991325" sldId="293"/>
            <ac:spMk id="8" creationId="{D18DCA11-68BF-A91A-1689-94A686B170D0}"/>
          </ac:spMkLst>
        </pc:spChg>
        <pc:picChg chg="add mod">
          <ac:chgData name="a45057 Phạm Phương Anh" userId="63919491-88a2-4d02-81d5-b325a5da4148" providerId="ADAL" clId="{A099D474-950E-45C0-BD5B-A920584A57B5}" dt="2024-12-15T06:27:20.863" v="1327" actId="1076"/>
          <ac:picMkLst>
            <pc:docMk/>
            <pc:sldMk cId="654991325" sldId="293"/>
            <ac:picMk id="2" creationId="{8A16712B-43B5-E5CA-A398-704FA21F3CBA}"/>
          </ac:picMkLst>
        </pc:picChg>
        <pc:picChg chg="add mod modCrop">
          <ac:chgData name="a45057 Phạm Phương Anh" userId="63919491-88a2-4d02-81d5-b325a5da4148" providerId="ADAL" clId="{A099D474-950E-45C0-BD5B-A920584A57B5}" dt="2024-12-15T06:29:06.885" v="1332" actId="14100"/>
          <ac:picMkLst>
            <pc:docMk/>
            <pc:sldMk cId="654991325" sldId="293"/>
            <ac:picMk id="3" creationId="{D75ADBC6-3C08-2E19-E6B8-F1D4C037DB34}"/>
          </ac:picMkLst>
        </pc:picChg>
        <pc:picChg chg="add mod">
          <ac:chgData name="a45057 Phạm Phương Anh" userId="63919491-88a2-4d02-81d5-b325a5da4148" providerId="ADAL" clId="{A099D474-950E-45C0-BD5B-A920584A57B5}" dt="2024-12-15T06:27:05.565" v="1318" actId="1076"/>
          <ac:picMkLst>
            <pc:docMk/>
            <pc:sldMk cId="654991325" sldId="293"/>
            <ac:picMk id="5" creationId="{13328669-76D8-99FE-FE38-EF9FDDF6B259}"/>
          </ac:picMkLst>
        </pc:picChg>
        <pc:picChg chg="add mod">
          <ac:chgData name="a45057 Phạm Phương Anh" userId="63919491-88a2-4d02-81d5-b325a5da4148" providerId="ADAL" clId="{A099D474-950E-45C0-BD5B-A920584A57B5}" dt="2024-12-15T06:27:02.641" v="1315" actId="1076"/>
          <ac:picMkLst>
            <pc:docMk/>
            <pc:sldMk cId="654991325" sldId="293"/>
            <ac:picMk id="7" creationId="{3A3FA2F4-C869-48F1-4F8F-E8A61165E7B3}"/>
          </ac:picMkLst>
        </pc:picChg>
      </pc:sldChg>
      <pc:sldChg chg="addSp delSp modSp add mod modTransition modAnim">
        <pc:chgData name="a45057 Phạm Phương Anh" userId="63919491-88a2-4d02-81d5-b325a5da4148" providerId="ADAL" clId="{A099D474-950E-45C0-BD5B-A920584A57B5}" dt="2024-12-15T06:36:53.816" v="1474"/>
        <pc:sldMkLst>
          <pc:docMk/>
          <pc:sldMk cId="4123765294" sldId="294"/>
        </pc:sldMkLst>
        <pc:spChg chg="mod">
          <ac:chgData name="a45057 Phạm Phương Anh" userId="63919491-88a2-4d02-81d5-b325a5da4148" providerId="ADAL" clId="{A099D474-950E-45C0-BD5B-A920584A57B5}" dt="2024-12-14T14:49:27.739" v="565" actId="20577"/>
          <ac:spMkLst>
            <pc:docMk/>
            <pc:sldMk cId="4123765294" sldId="294"/>
            <ac:spMk id="4" creationId="{E9392029-3A06-7679-2D16-D02981F0CD28}"/>
          </ac:spMkLst>
        </pc:spChg>
        <pc:spChg chg="add mod">
          <ac:chgData name="a45057 Phạm Phương Anh" userId="63919491-88a2-4d02-81d5-b325a5da4148" providerId="ADAL" clId="{A099D474-950E-45C0-BD5B-A920584A57B5}" dt="2024-12-15T06:31:03.703" v="1385" actId="1076"/>
          <ac:spMkLst>
            <pc:docMk/>
            <pc:sldMk cId="4123765294" sldId="294"/>
            <ac:spMk id="9" creationId="{125D3BA6-ECB2-0F27-5EF1-72D9A10276B5}"/>
          </ac:spMkLst>
        </pc:spChg>
        <pc:picChg chg="add mod">
          <ac:chgData name="a45057 Phạm Phương Anh" userId="63919491-88a2-4d02-81d5-b325a5da4148" providerId="ADAL" clId="{A099D474-950E-45C0-BD5B-A920584A57B5}" dt="2024-12-15T06:31:06.178" v="1387" actId="1076"/>
          <ac:picMkLst>
            <pc:docMk/>
            <pc:sldMk cId="4123765294" sldId="294"/>
            <ac:picMk id="2" creationId="{679C0202-ABFC-F6FF-D48A-B3E7C90AD792}"/>
          </ac:picMkLst>
        </pc:picChg>
        <pc:picChg chg="add mod">
          <ac:chgData name="a45057 Phạm Phương Anh" userId="63919491-88a2-4d02-81d5-b325a5da4148" providerId="ADAL" clId="{A099D474-950E-45C0-BD5B-A920584A57B5}" dt="2024-12-15T06:31:09.956" v="1389" actId="1076"/>
          <ac:picMkLst>
            <pc:docMk/>
            <pc:sldMk cId="4123765294" sldId="294"/>
            <ac:picMk id="3" creationId="{8336DBE2-256D-A90B-66BB-D808E04B425C}"/>
          </ac:picMkLst>
        </pc:picChg>
        <pc:picChg chg="add mod">
          <ac:chgData name="a45057 Phạm Phương Anh" userId="63919491-88a2-4d02-81d5-b325a5da4148" providerId="ADAL" clId="{A099D474-950E-45C0-BD5B-A920584A57B5}" dt="2024-12-15T06:31:07.411" v="1388" actId="1076"/>
          <ac:picMkLst>
            <pc:docMk/>
            <pc:sldMk cId="4123765294" sldId="294"/>
            <ac:picMk id="5" creationId="{1E5FDDE6-548B-21CF-7C53-37C447FAFFE5}"/>
          </ac:picMkLst>
        </pc:picChg>
        <pc:picChg chg="add del mod modCrop">
          <ac:chgData name="a45057 Phạm Phương Anh" userId="63919491-88a2-4d02-81d5-b325a5da4148" providerId="ADAL" clId="{A099D474-950E-45C0-BD5B-A920584A57B5}" dt="2024-12-15T06:30:15.900" v="1371" actId="21"/>
          <ac:picMkLst>
            <pc:docMk/>
            <pc:sldMk cId="4123765294" sldId="294"/>
            <ac:picMk id="6" creationId="{A9689FBC-AF99-E8E6-2DF5-C7CDFD588B05}"/>
          </ac:picMkLst>
        </pc:picChg>
        <pc:picChg chg="add del mod modCrop">
          <ac:chgData name="a45057 Phạm Phương Anh" userId="63919491-88a2-4d02-81d5-b325a5da4148" providerId="ADAL" clId="{A099D474-950E-45C0-BD5B-A920584A57B5}" dt="2024-12-15T06:30:15.900" v="1371" actId="21"/>
          <ac:picMkLst>
            <pc:docMk/>
            <pc:sldMk cId="4123765294" sldId="294"/>
            <ac:picMk id="7" creationId="{F53963D6-9C18-A056-37B5-53ED0F65C371}"/>
          </ac:picMkLst>
        </pc:picChg>
      </pc:sldChg>
      <pc:sldChg chg="addSp delSp modSp add mod modTransition">
        <pc:chgData name="a45057 Phạm Phương Anh" userId="63919491-88a2-4d02-81d5-b325a5da4148" providerId="ADAL" clId="{A099D474-950E-45C0-BD5B-A920584A57B5}" dt="2024-12-15T06:36:53.816" v="1474"/>
        <pc:sldMkLst>
          <pc:docMk/>
          <pc:sldMk cId="678657288" sldId="295"/>
        </pc:sldMkLst>
        <pc:spChg chg="mod">
          <ac:chgData name="a45057 Phạm Phương Anh" userId="63919491-88a2-4d02-81d5-b325a5da4148" providerId="ADAL" clId="{A099D474-950E-45C0-BD5B-A920584A57B5}" dt="2024-12-14T15:02:30.725" v="660" actId="20577"/>
          <ac:spMkLst>
            <pc:docMk/>
            <pc:sldMk cId="678657288" sldId="295"/>
            <ac:spMk id="4" creationId="{959FB971-E59C-16A0-3F70-44BD6EA60208}"/>
          </ac:spMkLst>
        </pc:spChg>
        <pc:picChg chg="add mod">
          <ac:chgData name="a45057 Phạm Phương Anh" userId="63919491-88a2-4d02-81d5-b325a5da4148" providerId="ADAL" clId="{A099D474-950E-45C0-BD5B-A920584A57B5}" dt="2024-12-15T06:30:11.649" v="1368" actId="14100"/>
          <ac:picMkLst>
            <pc:docMk/>
            <pc:sldMk cId="678657288" sldId="295"/>
            <ac:picMk id="2" creationId="{A9689FBC-AF99-E8E6-2DF5-C7CDFD588B05}"/>
          </ac:picMkLst>
        </pc:picChg>
        <pc:picChg chg="add mod">
          <ac:chgData name="a45057 Phạm Phương Anh" userId="63919491-88a2-4d02-81d5-b325a5da4148" providerId="ADAL" clId="{A099D474-950E-45C0-BD5B-A920584A57B5}" dt="2024-12-15T06:30:32.996" v="1380" actId="1076"/>
          <ac:picMkLst>
            <pc:docMk/>
            <pc:sldMk cId="678657288" sldId="295"/>
            <ac:picMk id="3" creationId="{A9689FBC-AF99-E8E6-2DF5-C7CDFD588B05}"/>
          </ac:picMkLst>
        </pc:picChg>
        <pc:picChg chg="add del mod">
          <ac:chgData name="a45057 Phạm Phương Anh" userId="63919491-88a2-4d02-81d5-b325a5da4148" providerId="ADAL" clId="{A099D474-950E-45C0-BD5B-A920584A57B5}" dt="2024-12-14T15:02:23.555" v="629" actId="478"/>
          <ac:picMkLst>
            <pc:docMk/>
            <pc:sldMk cId="678657288" sldId="295"/>
            <ac:picMk id="3" creationId="{C73A731E-C35A-008F-6EC3-B8FFDF4532E0}"/>
          </ac:picMkLst>
        </pc:picChg>
        <pc:picChg chg="add mod">
          <ac:chgData name="a45057 Phạm Phương Anh" userId="63919491-88a2-4d02-81d5-b325a5da4148" providerId="ADAL" clId="{A099D474-950E-45C0-BD5B-A920584A57B5}" dt="2024-12-15T06:30:32.996" v="1380" actId="1076"/>
          <ac:picMkLst>
            <pc:docMk/>
            <pc:sldMk cId="678657288" sldId="295"/>
            <ac:picMk id="5" creationId="{F53963D6-9C18-A056-37B5-53ED0F65C371}"/>
          </ac:picMkLst>
        </pc:picChg>
        <pc:picChg chg="add mod">
          <ac:chgData name="a45057 Phạm Phương Anh" userId="63919491-88a2-4d02-81d5-b325a5da4148" providerId="ADAL" clId="{A099D474-950E-45C0-BD5B-A920584A57B5}" dt="2024-12-15T06:30:29.195" v="1379" actId="14100"/>
          <ac:picMkLst>
            <pc:docMk/>
            <pc:sldMk cId="678657288" sldId="295"/>
            <ac:picMk id="6" creationId="{D2F0B9EB-865C-44DF-3FF7-5F2FE7F475F1}"/>
          </ac:picMkLst>
        </pc:picChg>
        <pc:picChg chg="add mod">
          <ac:chgData name="a45057 Phạm Phương Anh" userId="63919491-88a2-4d02-81d5-b325a5da4148" providerId="ADAL" clId="{A099D474-950E-45C0-BD5B-A920584A57B5}" dt="2024-12-15T06:30:08.070" v="1360" actId="1076"/>
          <ac:picMkLst>
            <pc:docMk/>
            <pc:sldMk cId="678657288" sldId="295"/>
            <ac:picMk id="7" creationId="{F53963D6-9C18-A056-37B5-53ED0F65C371}"/>
          </ac:picMkLst>
        </pc:picChg>
      </pc:sldChg>
      <pc:sldChg chg="addSp modSp add mod modTransition modAnim">
        <pc:chgData name="a45057 Phạm Phương Anh" userId="63919491-88a2-4d02-81d5-b325a5da4148" providerId="ADAL" clId="{A099D474-950E-45C0-BD5B-A920584A57B5}" dt="2024-12-15T06:36:53.816" v="1474"/>
        <pc:sldMkLst>
          <pc:docMk/>
          <pc:sldMk cId="2941243432" sldId="296"/>
        </pc:sldMkLst>
        <pc:spChg chg="mod">
          <ac:chgData name="a45057 Phạm Phương Anh" userId="63919491-88a2-4d02-81d5-b325a5da4148" providerId="ADAL" clId="{A099D474-950E-45C0-BD5B-A920584A57B5}" dt="2024-12-14T15:02:47.352" v="695" actId="20577"/>
          <ac:spMkLst>
            <pc:docMk/>
            <pc:sldMk cId="2941243432" sldId="296"/>
            <ac:spMk id="4" creationId="{6F3BF65E-FFC0-2375-7146-1BB205ADB1C7}"/>
          </ac:spMkLst>
        </pc:spChg>
        <pc:spChg chg="add mod">
          <ac:chgData name="a45057 Phạm Phương Anh" userId="63919491-88a2-4d02-81d5-b325a5da4148" providerId="ADAL" clId="{A099D474-950E-45C0-BD5B-A920584A57B5}" dt="2024-12-15T06:32:33.902" v="1416" actId="14100"/>
          <ac:spMkLst>
            <pc:docMk/>
            <pc:sldMk cId="2941243432" sldId="296"/>
            <ac:spMk id="8" creationId="{997F989F-0177-D820-2DAC-BD55E2496912}"/>
          </ac:spMkLst>
        </pc:spChg>
        <pc:picChg chg="add mod">
          <ac:chgData name="a45057 Phạm Phương Anh" userId="63919491-88a2-4d02-81d5-b325a5da4148" providerId="ADAL" clId="{A099D474-950E-45C0-BD5B-A920584A57B5}" dt="2024-12-15T06:32:15.992" v="1409" actId="1076"/>
          <ac:picMkLst>
            <pc:docMk/>
            <pc:sldMk cId="2941243432" sldId="296"/>
            <ac:picMk id="2" creationId="{E61123CA-A629-244A-97A9-65C9157258A5}"/>
          </ac:picMkLst>
        </pc:picChg>
        <pc:picChg chg="add mod">
          <ac:chgData name="a45057 Phạm Phương Anh" userId="63919491-88a2-4d02-81d5-b325a5da4148" providerId="ADAL" clId="{A099D474-950E-45C0-BD5B-A920584A57B5}" dt="2024-12-15T06:32:20.435" v="1412" actId="1076"/>
          <ac:picMkLst>
            <pc:docMk/>
            <pc:sldMk cId="2941243432" sldId="296"/>
            <ac:picMk id="3" creationId="{695579DF-3CD8-2CF0-805D-B6239916A84C}"/>
          </ac:picMkLst>
        </pc:picChg>
        <pc:picChg chg="add mod">
          <ac:chgData name="a45057 Phạm Phương Anh" userId="63919491-88a2-4d02-81d5-b325a5da4148" providerId="ADAL" clId="{A099D474-950E-45C0-BD5B-A920584A57B5}" dt="2024-12-15T06:32:14.056" v="1408" actId="1076"/>
          <ac:picMkLst>
            <pc:docMk/>
            <pc:sldMk cId="2941243432" sldId="296"/>
            <ac:picMk id="5" creationId="{AEFF971F-86DC-7680-9595-FFE59B8C5A47}"/>
          </ac:picMkLst>
        </pc:picChg>
        <pc:picChg chg="add mod">
          <ac:chgData name="a45057 Phạm Phương Anh" userId="63919491-88a2-4d02-81d5-b325a5da4148" providerId="ADAL" clId="{A099D474-950E-45C0-BD5B-A920584A57B5}" dt="2024-12-15T06:32:18.867" v="1411" actId="14100"/>
          <ac:picMkLst>
            <pc:docMk/>
            <pc:sldMk cId="2941243432" sldId="296"/>
            <ac:picMk id="6" creationId="{4666B647-8A3C-DFB2-2847-B8159E2B5597}"/>
          </ac:picMkLst>
        </pc:picChg>
      </pc:sldChg>
      <pc:sldChg chg="addSp modSp add mod modTransition">
        <pc:chgData name="a45057 Phạm Phương Anh" userId="63919491-88a2-4d02-81d5-b325a5da4148" providerId="ADAL" clId="{A099D474-950E-45C0-BD5B-A920584A57B5}" dt="2024-12-15T06:36:53.816" v="1474"/>
        <pc:sldMkLst>
          <pc:docMk/>
          <pc:sldMk cId="3882515105" sldId="297"/>
        </pc:sldMkLst>
        <pc:spChg chg="mod">
          <ac:chgData name="a45057 Phạm Phương Anh" userId="63919491-88a2-4d02-81d5-b325a5da4148" providerId="ADAL" clId="{A099D474-950E-45C0-BD5B-A920584A57B5}" dt="2024-12-14T15:28:15.993" v="814" actId="20577"/>
          <ac:spMkLst>
            <pc:docMk/>
            <pc:sldMk cId="3882515105" sldId="297"/>
            <ac:spMk id="4" creationId="{6F44AF03-53C9-6AC9-4189-91A6F4D9734C}"/>
          </ac:spMkLst>
        </pc:spChg>
        <pc:picChg chg="add mod modCrop">
          <ac:chgData name="a45057 Phạm Phương Anh" userId="63919491-88a2-4d02-81d5-b325a5da4148" providerId="ADAL" clId="{A099D474-950E-45C0-BD5B-A920584A57B5}" dt="2024-12-14T15:28:44.503" v="818" actId="732"/>
          <ac:picMkLst>
            <pc:docMk/>
            <pc:sldMk cId="3882515105" sldId="297"/>
            <ac:picMk id="2" creationId="{25D9DD5C-83A5-F3FF-B739-C68B6DF3083A}"/>
          </ac:picMkLst>
        </pc:picChg>
        <pc:picChg chg="add mod modCrop">
          <ac:chgData name="a45057 Phạm Phương Anh" userId="63919491-88a2-4d02-81d5-b325a5da4148" providerId="ADAL" clId="{A099D474-950E-45C0-BD5B-A920584A57B5}" dt="2024-12-14T15:16:43.481" v="768" actId="732"/>
          <ac:picMkLst>
            <pc:docMk/>
            <pc:sldMk cId="3882515105" sldId="297"/>
            <ac:picMk id="3" creationId="{72DF5649-BBBF-DA05-1306-EF6930208471}"/>
          </ac:picMkLst>
        </pc:picChg>
        <pc:picChg chg="add mod">
          <ac:chgData name="a45057 Phạm Phương Anh" userId="63919491-88a2-4d02-81d5-b325a5da4148" providerId="ADAL" clId="{A099D474-950E-45C0-BD5B-A920584A57B5}" dt="2024-12-15T06:32:47.030" v="1419" actId="1076"/>
          <ac:picMkLst>
            <pc:docMk/>
            <pc:sldMk cId="3882515105" sldId="297"/>
            <ac:picMk id="5" creationId="{B18095C3-91D9-B19E-EDD0-D7D39171068A}"/>
          </ac:picMkLst>
        </pc:picChg>
      </pc:sldChg>
      <pc:sldChg chg="addSp modSp add mod modTransition modAnim">
        <pc:chgData name="a45057 Phạm Phương Anh" userId="63919491-88a2-4d02-81d5-b325a5da4148" providerId="ADAL" clId="{A099D474-950E-45C0-BD5B-A920584A57B5}" dt="2024-12-15T06:36:53.816" v="1474"/>
        <pc:sldMkLst>
          <pc:docMk/>
          <pc:sldMk cId="615979641" sldId="298"/>
        </pc:sldMkLst>
        <pc:spChg chg="mod">
          <ac:chgData name="a45057 Phạm Phương Anh" userId="63919491-88a2-4d02-81d5-b325a5da4148" providerId="ADAL" clId="{A099D474-950E-45C0-BD5B-A920584A57B5}" dt="2024-12-14T15:29:33.858" v="862" actId="20577"/>
          <ac:spMkLst>
            <pc:docMk/>
            <pc:sldMk cId="615979641" sldId="298"/>
            <ac:spMk id="4" creationId="{94E9A023-CF32-AF7F-CD12-AA5A8D9939D5}"/>
          </ac:spMkLst>
        </pc:spChg>
        <pc:spChg chg="add mod">
          <ac:chgData name="a45057 Phạm Phương Anh" userId="63919491-88a2-4d02-81d5-b325a5da4148" providerId="ADAL" clId="{A099D474-950E-45C0-BD5B-A920584A57B5}" dt="2024-12-15T06:34:18.925" v="1433" actId="14100"/>
          <ac:spMkLst>
            <pc:docMk/>
            <pc:sldMk cId="615979641" sldId="298"/>
            <ac:spMk id="7" creationId="{C9113557-E0CC-3387-7DAF-12D6F087028F}"/>
          </ac:spMkLst>
        </pc:spChg>
        <pc:picChg chg="add mod">
          <ac:chgData name="a45057 Phạm Phương Anh" userId="63919491-88a2-4d02-81d5-b325a5da4148" providerId="ADAL" clId="{A099D474-950E-45C0-BD5B-A920584A57B5}" dt="2024-12-15T06:34:05.377" v="1428" actId="1076"/>
          <ac:picMkLst>
            <pc:docMk/>
            <pc:sldMk cId="615979641" sldId="298"/>
            <ac:picMk id="2" creationId="{D633764C-16B1-2D62-1665-08B55F947FF5}"/>
          </ac:picMkLst>
        </pc:picChg>
        <pc:picChg chg="add mod">
          <ac:chgData name="a45057 Phạm Phương Anh" userId="63919491-88a2-4d02-81d5-b325a5da4148" providerId="ADAL" clId="{A099D474-950E-45C0-BD5B-A920584A57B5}" dt="2024-12-15T06:34:02.338" v="1426" actId="1076"/>
          <ac:picMkLst>
            <pc:docMk/>
            <pc:sldMk cId="615979641" sldId="298"/>
            <ac:picMk id="3" creationId="{C49A570B-E770-F5E5-1823-62141D3BC8BD}"/>
          </ac:picMkLst>
        </pc:picChg>
        <pc:picChg chg="add mod">
          <ac:chgData name="a45057 Phạm Phương Anh" userId="63919491-88a2-4d02-81d5-b325a5da4148" providerId="ADAL" clId="{A099D474-950E-45C0-BD5B-A920584A57B5}" dt="2024-12-15T06:34:07.889" v="1429" actId="1076"/>
          <ac:picMkLst>
            <pc:docMk/>
            <pc:sldMk cId="615979641" sldId="298"/>
            <ac:picMk id="5" creationId="{DDEAA4BD-D5CC-1631-DCCB-6F527C9DDC67}"/>
          </ac:picMkLst>
        </pc:picChg>
        <pc:picChg chg="add mod">
          <ac:chgData name="a45057 Phạm Phương Anh" userId="63919491-88a2-4d02-81d5-b325a5da4148" providerId="ADAL" clId="{A099D474-950E-45C0-BD5B-A920584A57B5}" dt="2024-12-15T06:34:24.685" v="1435" actId="571"/>
          <ac:picMkLst>
            <pc:docMk/>
            <pc:sldMk cId="615979641" sldId="298"/>
            <ac:picMk id="8" creationId="{B511B9C0-0BA7-C332-F82F-AAC2FAE8A105}"/>
          </ac:picMkLst>
        </pc:picChg>
        <pc:picChg chg="add mod">
          <ac:chgData name="a45057 Phạm Phương Anh" userId="63919491-88a2-4d02-81d5-b325a5da4148" providerId="ADAL" clId="{A099D474-950E-45C0-BD5B-A920584A57B5}" dt="2024-12-15T06:34:24.685" v="1435" actId="571"/>
          <ac:picMkLst>
            <pc:docMk/>
            <pc:sldMk cId="615979641" sldId="298"/>
            <ac:picMk id="9" creationId="{42067982-48B4-6CB2-DF76-E0ECF752D79F}"/>
          </ac:picMkLst>
        </pc:picChg>
        <pc:picChg chg="add mod">
          <ac:chgData name="a45057 Phạm Phương Anh" userId="63919491-88a2-4d02-81d5-b325a5da4148" providerId="ADAL" clId="{A099D474-950E-45C0-BD5B-A920584A57B5}" dt="2024-12-15T06:34:24.685" v="1435" actId="571"/>
          <ac:picMkLst>
            <pc:docMk/>
            <pc:sldMk cId="615979641" sldId="298"/>
            <ac:picMk id="10" creationId="{EC8433F1-4B95-8691-27C7-E3226386ACF2}"/>
          </ac:picMkLst>
        </pc:picChg>
      </pc:sldChg>
      <pc:sldChg chg="addSp modSp add mod modTransition">
        <pc:chgData name="a45057 Phạm Phương Anh" userId="63919491-88a2-4d02-81d5-b325a5da4148" providerId="ADAL" clId="{A099D474-950E-45C0-BD5B-A920584A57B5}" dt="2024-12-15T06:36:53.816" v="1474"/>
        <pc:sldMkLst>
          <pc:docMk/>
          <pc:sldMk cId="2500818682" sldId="299"/>
        </pc:sldMkLst>
        <pc:spChg chg="mod">
          <ac:chgData name="a45057 Phạm Phương Anh" userId="63919491-88a2-4d02-81d5-b325a5da4148" providerId="ADAL" clId="{A099D474-950E-45C0-BD5B-A920584A57B5}" dt="2024-12-14T15:29:39.173" v="892" actId="20577"/>
          <ac:spMkLst>
            <pc:docMk/>
            <pc:sldMk cId="2500818682" sldId="299"/>
            <ac:spMk id="4" creationId="{CBA31A4E-A902-D38E-B528-9559FAC281A4}"/>
          </ac:spMkLst>
        </pc:spChg>
        <pc:picChg chg="add mod">
          <ac:chgData name="a45057 Phạm Phương Anh" userId="63919491-88a2-4d02-81d5-b325a5da4148" providerId="ADAL" clId="{A099D474-950E-45C0-BD5B-A920584A57B5}" dt="2024-12-14T15:30:26.100" v="909" actId="14100"/>
          <ac:picMkLst>
            <pc:docMk/>
            <pc:sldMk cId="2500818682" sldId="299"/>
            <ac:picMk id="2" creationId="{51157870-B795-AB85-8E6E-85F324D182D1}"/>
          </ac:picMkLst>
        </pc:picChg>
        <pc:picChg chg="add mod modCrop">
          <ac:chgData name="a45057 Phạm Phương Anh" userId="63919491-88a2-4d02-81d5-b325a5da4148" providerId="ADAL" clId="{A099D474-950E-45C0-BD5B-A920584A57B5}" dt="2024-12-14T15:30:58.538" v="923" actId="732"/>
          <ac:picMkLst>
            <pc:docMk/>
            <pc:sldMk cId="2500818682" sldId="299"/>
            <ac:picMk id="3" creationId="{58A25E36-B191-ED80-2F37-6A7D404ADF42}"/>
          </ac:picMkLst>
        </pc:picChg>
        <pc:picChg chg="add mod">
          <ac:chgData name="a45057 Phạm Phương Anh" userId="63919491-88a2-4d02-81d5-b325a5da4148" providerId="ADAL" clId="{A099D474-950E-45C0-BD5B-A920584A57B5}" dt="2024-12-14T15:46:19.801" v="930" actId="14100"/>
          <ac:picMkLst>
            <pc:docMk/>
            <pc:sldMk cId="2500818682" sldId="299"/>
            <ac:picMk id="6" creationId="{56BDD2FC-3A74-646E-C57F-2E6D79C2AE73}"/>
          </ac:picMkLst>
        </pc:picChg>
      </pc:sldChg>
      <pc:sldChg chg="addSp modSp add mod modTransition modAnim">
        <pc:chgData name="a45057 Phạm Phương Anh" userId="63919491-88a2-4d02-81d5-b325a5da4148" providerId="ADAL" clId="{A099D474-950E-45C0-BD5B-A920584A57B5}" dt="2024-12-15T06:36:53.816" v="1474"/>
        <pc:sldMkLst>
          <pc:docMk/>
          <pc:sldMk cId="1304058425" sldId="300"/>
        </pc:sldMkLst>
        <pc:spChg chg="mod">
          <ac:chgData name="a45057 Phạm Phương Anh" userId="63919491-88a2-4d02-81d5-b325a5da4148" providerId="ADAL" clId="{A099D474-950E-45C0-BD5B-A920584A57B5}" dt="2024-12-14T15:46:30.103" v="952" actId="20577"/>
          <ac:spMkLst>
            <pc:docMk/>
            <pc:sldMk cId="1304058425" sldId="300"/>
            <ac:spMk id="4" creationId="{CF03F7B5-4F7A-5AC9-8E48-E3B555F66D27}"/>
          </ac:spMkLst>
        </pc:spChg>
        <pc:spChg chg="add mod">
          <ac:chgData name="a45057 Phạm Phương Anh" userId="63919491-88a2-4d02-81d5-b325a5da4148" providerId="ADAL" clId="{A099D474-950E-45C0-BD5B-A920584A57B5}" dt="2024-12-15T06:35:49.401" v="1466" actId="14100"/>
          <ac:spMkLst>
            <pc:docMk/>
            <pc:sldMk cId="1304058425" sldId="300"/>
            <ac:spMk id="8" creationId="{82E9F91D-5858-5591-1E86-D707ACD7742C}"/>
          </ac:spMkLst>
        </pc:spChg>
        <pc:picChg chg="add mod">
          <ac:chgData name="a45057 Phạm Phương Anh" userId="63919491-88a2-4d02-81d5-b325a5da4148" providerId="ADAL" clId="{A099D474-950E-45C0-BD5B-A920584A57B5}" dt="2024-12-15T06:35:25.262" v="1447" actId="1076"/>
          <ac:picMkLst>
            <pc:docMk/>
            <pc:sldMk cId="1304058425" sldId="300"/>
            <ac:picMk id="2" creationId="{E7283CEA-94AE-ECDE-4386-7D8FBDF8F229}"/>
          </ac:picMkLst>
        </pc:picChg>
        <pc:picChg chg="add mod">
          <ac:chgData name="a45057 Phạm Phương Anh" userId="63919491-88a2-4d02-81d5-b325a5da4148" providerId="ADAL" clId="{A099D474-950E-45C0-BD5B-A920584A57B5}" dt="2024-12-15T06:35:19.161" v="1444" actId="1076"/>
          <ac:picMkLst>
            <pc:docMk/>
            <pc:sldMk cId="1304058425" sldId="300"/>
            <ac:picMk id="3" creationId="{8C3260D6-331F-B615-87A7-A62779E80FC7}"/>
          </ac:picMkLst>
        </pc:picChg>
        <pc:picChg chg="add mod">
          <ac:chgData name="a45057 Phạm Phương Anh" userId="63919491-88a2-4d02-81d5-b325a5da4148" providerId="ADAL" clId="{A099D474-950E-45C0-BD5B-A920584A57B5}" dt="2024-12-15T06:35:11.985" v="1440" actId="1076"/>
          <ac:picMkLst>
            <pc:docMk/>
            <pc:sldMk cId="1304058425" sldId="300"/>
            <ac:picMk id="5" creationId="{F8210468-9B54-7B2C-C23C-A804D669D44B}"/>
          </ac:picMkLst>
        </pc:picChg>
        <pc:picChg chg="add mod">
          <ac:chgData name="a45057 Phạm Phương Anh" userId="63919491-88a2-4d02-81d5-b325a5da4148" providerId="ADAL" clId="{A099D474-950E-45C0-BD5B-A920584A57B5}" dt="2024-12-15T06:35:09.864" v="1439" actId="1076"/>
          <ac:picMkLst>
            <pc:docMk/>
            <pc:sldMk cId="1304058425" sldId="300"/>
            <ac:picMk id="6" creationId="{12B056E1-9C7B-9CB8-F53F-4EC7B459F102}"/>
          </ac:picMkLst>
        </pc:picChg>
      </pc:sldChg>
      <pc:sldChg chg="addSp delSp modSp add mod modTransition">
        <pc:chgData name="a45057 Phạm Phương Anh" userId="63919491-88a2-4d02-81d5-b325a5da4148" providerId="ADAL" clId="{A099D474-950E-45C0-BD5B-A920584A57B5}" dt="2024-12-15T06:36:53.816" v="1474"/>
        <pc:sldMkLst>
          <pc:docMk/>
          <pc:sldMk cId="111918857" sldId="301"/>
        </pc:sldMkLst>
        <pc:picChg chg="del">
          <ac:chgData name="a45057 Phạm Phương Anh" userId="63919491-88a2-4d02-81d5-b325a5da4148" providerId="ADAL" clId="{A099D474-950E-45C0-BD5B-A920584A57B5}" dt="2024-12-14T15:47:18.462" v="978" actId="478"/>
          <ac:picMkLst>
            <pc:docMk/>
            <pc:sldMk cId="111918857" sldId="301"/>
            <ac:picMk id="2" creationId="{8B3DAE8E-891D-D981-15CA-F68B75536E7C}"/>
          </ac:picMkLst>
        </pc:picChg>
        <pc:picChg chg="del">
          <ac:chgData name="a45057 Phạm Phương Anh" userId="63919491-88a2-4d02-81d5-b325a5da4148" providerId="ADAL" clId="{A099D474-950E-45C0-BD5B-A920584A57B5}" dt="2024-12-14T15:47:18.815" v="979" actId="478"/>
          <ac:picMkLst>
            <pc:docMk/>
            <pc:sldMk cId="111918857" sldId="301"/>
            <ac:picMk id="3" creationId="{FA8F8B06-39C3-A319-C6E0-680EE52C32C5}"/>
          </ac:picMkLst>
        </pc:picChg>
        <pc:picChg chg="del">
          <ac:chgData name="a45057 Phạm Phương Anh" userId="63919491-88a2-4d02-81d5-b325a5da4148" providerId="ADAL" clId="{A099D474-950E-45C0-BD5B-A920584A57B5}" dt="2024-12-14T15:47:11.314" v="977" actId="478"/>
          <ac:picMkLst>
            <pc:docMk/>
            <pc:sldMk cId="111918857" sldId="301"/>
            <ac:picMk id="5" creationId="{35FA178F-C758-D061-6BC2-2F2817333BA4}"/>
          </ac:picMkLst>
        </pc:picChg>
        <pc:picChg chg="del">
          <ac:chgData name="a45057 Phạm Phương Anh" userId="63919491-88a2-4d02-81d5-b325a5da4148" providerId="ADAL" clId="{A099D474-950E-45C0-BD5B-A920584A57B5}" dt="2024-12-14T15:47:19.098" v="980" actId="478"/>
          <ac:picMkLst>
            <pc:docMk/>
            <pc:sldMk cId="111918857" sldId="301"/>
            <ac:picMk id="6" creationId="{BE7AF275-4E97-3165-9C05-EDC225419DFB}"/>
          </ac:picMkLst>
        </pc:picChg>
        <pc:picChg chg="add del mod">
          <ac:chgData name="a45057 Phạm Phương Anh" userId="63919491-88a2-4d02-81d5-b325a5da4148" providerId="ADAL" clId="{A099D474-950E-45C0-BD5B-A920584A57B5}" dt="2024-12-14T15:47:11.314" v="977" actId="478"/>
          <ac:picMkLst>
            <pc:docMk/>
            <pc:sldMk cId="111918857" sldId="301"/>
            <ac:picMk id="7" creationId="{9330ACC8-948E-B7A4-A315-B89179D99415}"/>
          </ac:picMkLst>
        </pc:picChg>
        <pc:picChg chg="add del mod">
          <ac:chgData name="a45057 Phạm Phương Anh" userId="63919491-88a2-4d02-81d5-b325a5da4148" providerId="ADAL" clId="{A099D474-950E-45C0-BD5B-A920584A57B5}" dt="2024-12-14T15:47:11.314" v="977" actId="478"/>
          <ac:picMkLst>
            <pc:docMk/>
            <pc:sldMk cId="111918857" sldId="301"/>
            <ac:picMk id="8" creationId="{65688922-FFE7-7D75-408C-FE4F1C2B7D7A}"/>
          </ac:picMkLst>
        </pc:picChg>
        <pc:picChg chg="add del mod">
          <ac:chgData name="a45057 Phạm Phương Anh" userId="63919491-88a2-4d02-81d5-b325a5da4148" providerId="ADAL" clId="{A099D474-950E-45C0-BD5B-A920584A57B5}" dt="2024-12-14T15:47:11.314" v="977" actId="478"/>
          <ac:picMkLst>
            <pc:docMk/>
            <pc:sldMk cId="111918857" sldId="301"/>
            <ac:picMk id="9" creationId="{2D1AFFD1-0C47-03EC-977D-C73C314EC4C4}"/>
          </ac:picMkLst>
        </pc:picChg>
        <pc:picChg chg="add del mod">
          <ac:chgData name="a45057 Phạm Phương Anh" userId="63919491-88a2-4d02-81d5-b325a5da4148" providerId="ADAL" clId="{A099D474-950E-45C0-BD5B-A920584A57B5}" dt="2024-12-14T15:47:08.586" v="976" actId="478"/>
          <ac:picMkLst>
            <pc:docMk/>
            <pc:sldMk cId="111918857" sldId="301"/>
            <ac:picMk id="10" creationId="{EFC30D66-330C-424A-F52D-DFD42BBD40DE}"/>
          </ac:picMkLst>
        </pc:picChg>
        <pc:picChg chg="add del mod">
          <ac:chgData name="a45057 Phạm Phương Anh" userId="63919491-88a2-4d02-81d5-b325a5da4148" providerId="ADAL" clId="{A099D474-950E-45C0-BD5B-A920584A57B5}" dt="2024-12-14T15:47:08.586" v="976" actId="478"/>
          <ac:picMkLst>
            <pc:docMk/>
            <pc:sldMk cId="111918857" sldId="301"/>
            <ac:picMk id="11" creationId="{32F8642D-A66F-8288-9A99-E1287C75011A}"/>
          </ac:picMkLst>
        </pc:picChg>
        <pc:picChg chg="add del mod">
          <ac:chgData name="a45057 Phạm Phương Anh" userId="63919491-88a2-4d02-81d5-b325a5da4148" providerId="ADAL" clId="{A099D474-950E-45C0-BD5B-A920584A57B5}" dt="2024-12-14T15:47:08.586" v="976" actId="478"/>
          <ac:picMkLst>
            <pc:docMk/>
            <pc:sldMk cId="111918857" sldId="301"/>
            <ac:picMk id="12" creationId="{05648573-218E-9599-64B4-346C30C0ABFE}"/>
          </ac:picMkLst>
        </pc:picChg>
        <pc:picChg chg="add del mod">
          <ac:chgData name="a45057 Phạm Phương Anh" userId="63919491-88a2-4d02-81d5-b325a5da4148" providerId="ADAL" clId="{A099D474-950E-45C0-BD5B-A920584A57B5}" dt="2024-12-14T15:47:08.586" v="976" actId="478"/>
          <ac:picMkLst>
            <pc:docMk/>
            <pc:sldMk cId="111918857" sldId="301"/>
            <ac:picMk id="13" creationId="{14AD330C-3656-B808-C5FC-B7B5C41F5D87}"/>
          </ac:picMkLst>
        </pc:picChg>
        <pc:picChg chg="add mod">
          <ac:chgData name="a45057 Phạm Phương Anh" userId="63919491-88a2-4d02-81d5-b325a5da4148" providerId="ADAL" clId="{A099D474-950E-45C0-BD5B-A920584A57B5}" dt="2024-12-14T15:47:55.845" v="1005" actId="1076"/>
          <ac:picMkLst>
            <pc:docMk/>
            <pc:sldMk cId="111918857" sldId="301"/>
            <ac:picMk id="14" creationId="{D9755C8B-68D5-B464-9FF1-6A1B53BBB66C}"/>
          </ac:picMkLst>
        </pc:picChg>
        <pc:picChg chg="add mod">
          <ac:chgData name="a45057 Phạm Phương Anh" userId="63919491-88a2-4d02-81d5-b325a5da4148" providerId="ADAL" clId="{A099D474-950E-45C0-BD5B-A920584A57B5}" dt="2024-12-14T15:47:55.845" v="1005" actId="1076"/>
          <ac:picMkLst>
            <pc:docMk/>
            <pc:sldMk cId="111918857" sldId="301"/>
            <ac:picMk id="15" creationId="{4DF505A3-7CF0-8D19-05C5-3BCD27D00BFE}"/>
          </ac:picMkLst>
        </pc:picChg>
        <pc:picChg chg="add mod">
          <ac:chgData name="a45057 Phạm Phương Anh" userId="63919491-88a2-4d02-81d5-b325a5da4148" providerId="ADAL" clId="{A099D474-950E-45C0-BD5B-A920584A57B5}" dt="2024-12-15T06:34:49.333" v="1438" actId="1076"/>
          <ac:picMkLst>
            <pc:docMk/>
            <pc:sldMk cId="111918857" sldId="301"/>
            <ac:picMk id="16" creationId="{3A387107-9DC4-3FDE-5FB1-0DD24B5C1D91}"/>
          </ac:picMkLst>
        </pc:picChg>
      </pc:sldChg>
      <pc:sldChg chg="addSp modSp new del mod">
        <pc:chgData name="a45057 Phạm Phương Anh" userId="63919491-88a2-4d02-81d5-b325a5da4148" providerId="ADAL" clId="{A099D474-950E-45C0-BD5B-A920584A57B5}" dt="2024-12-14T15:48:40.346" v="1017" actId="47"/>
        <pc:sldMkLst>
          <pc:docMk/>
          <pc:sldMk cId="996997046" sldId="302"/>
        </pc:sldMkLst>
        <pc:picChg chg="add mod">
          <ac:chgData name="a45057 Phạm Phương Anh" userId="63919491-88a2-4d02-81d5-b325a5da4148" providerId="ADAL" clId="{A099D474-950E-45C0-BD5B-A920584A57B5}" dt="2024-12-14T15:48:37.725" v="1015" actId="1076"/>
          <ac:picMkLst>
            <pc:docMk/>
            <pc:sldMk cId="996997046" sldId="302"/>
            <ac:picMk id="2" creationId="{B42E29C8-E979-1848-11BC-1AB9DEE9DD11}"/>
          </ac:picMkLst>
        </pc:picChg>
      </pc:sldChg>
      <pc:sldChg chg="addSp delSp modSp add mod modTransition">
        <pc:chgData name="a45057 Phạm Phương Anh" userId="63919491-88a2-4d02-81d5-b325a5da4148" providerId="ADAL" clId="{A099D474-950E-45C0-BD5B-A920584A57B5}" dt="2024-12-15T06:36:53.816" v="1474"/>
        <pc:sldMkLst>
          <pc:docMk/>
          <pc:sldMk cId="3730804790" sldId="303"/>
        </pc:sldMkLst>
        <pc:spChg chg="mod">
          <ac:chgData name="a45057 Phạm Phương Anh" userId="63919491-88a2-4d02-81d5-b325a5da4148" providerId="ADAL" clId="{A099D474-950E-45C0-BD5B-A920584A57B5}" dt="2024-12-14T15:48:50.325" v="1068" actId="20577"/>
          <ac:spMkLst>
            <pc:docMk/>
            <pc:sldMk cId="3730804790" sldId="303"/>
            <ac:spMk id="4" creationId="{B5D67F24-9011-8CFD-B5A5-8AAAEC009182}"/>
          </ac:spMkLst>
        </pc:spChg>
        <pc:picChg chg="add mod">
          <ac:chgData name="a45057 Phạm Phương Anh" userId="63919491-88a2-4d02-81d5-b325a5da4148" providerId="ADAL" clId="{A099D474-950E-45C0-BD5B-A920584A57B5}" dt="2024-12-14T15:48:57.686" v="1072" actId="1076"/>
          <ac:picMkLst>
            <pc:docMk/>
            <pc:sldMk cId="3730804790" sldId="303"/>
            <ac:picMk id="3" creationId="{B5DB7605-CE5D-0712-CF2F-9984B85A4144}"/>
          </ac:picMkLst>
        </pc:picChg>
        <pc:picChg chg="del">
          <ac:chgData name="a45057 Phạm Phương Anh" userId="63919491-88a2-4d02-81d5-b325a5da4148" providerId="ADAL" clId="{A099D474-950E-45C0-BD5B-A920584A57B5}" dt="2024-12-14T15:48:43.736" v="1018" actId="478"/>
          <ac:picMkLst>
            <pc:docMk/>
            <pc:sldMk cId="3730804790" sldId="303"/>
            <ac:picMk id="14" creationId="{3EF3460E-38E2-BF68-434A-8F7D4104051A}"/>
          </ac:picMkLst>
        </pc:picChg>
        <pc:picChg chg="del">
          <ac:chgData name="a45057 Phạm Phương Anh" userId="63919491-88a2-4d02-81d5-b325a5da4148" providerId="ADAL" clId="{A099D474-950E-45C0-BD5B-A920584A57B5}" dt="2024-12-14T15:48:43.736" v="1018" actId="478"/>
          <ac:picMkLst>
            <pc:docMk/>
            <pc:sldMk cId="3730804790" sldId="303"/>
            <ac:picMk id="15" creationId="{FE445414-8386-4F0E-16D1-3E5E26E1E81E}"/>
          </ac:picMkLst>
        </pc:picChg>
        <pc:picChg chg="del">
          <ac:chgData name="a45057 Phạm Phương Anh" userId="63919491-88a2-4d02-81d5-b325a5da4148" providerId="ADAL" clId="{A099D474-950E-45C0-BD5B-A920584A57B5}" dt="2024-12-14T15:48:43.736" v="1018" actId="478"/>
          <ac:picMkLst>
            <pc:docMk/>
            <pc:sldMk cId="3730804790" sldId="303"/>
            <ac:picMk id="16" creationId="{94BB3908-EC0A-CF4D-F684-741B82C39F29}"/>
          </ac:picMkLst>
        </pc:picChg>
      </pc:sldChg>
      <pc:sldChg chg="add">
        <pc:chgData name="a45057 Phạm Phương Anh" userId="63919491-88a2-4d02-81d5-b325a5da4148" providerId="ADAL" clId="{A099D474-950E-45C0-BD5B-A920584A57B5}" dt="2024-12-15T07:30:52.890" v="1475" actId="2890"/>
        <pc:sldMkLst>
          <pc:docMk/>
          <pc:sldMk cId="1191679863" sldId="30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AF0AE-7FF2-426B-961E-97C8B0CC29FB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295A94-BB4B-4336-8144-1DEEBD4641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6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295A94-BB4B-4336-8144-1DEEBD4641C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21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14560" y="100580"/>
            <a:ext cx="8068657" cy="6158033"/>
          </a:xfrm>
          <a:prstGeom prst="rect">
            <a:avLst/>
          </a:prstGeom>
        </p:spPr>
      </p:pic>
      <p:sp>
        <p:nvSpPr>
          <p:cNvPr id="3" name="AutoShape 3"/>
          <p:cNvSpPr>
            <a:spLocks noGrp="1"/>
          </p:cNvSpPr>
          <p:nvPr>
            <p:ph type="ctrTitle"/>
          </p:nvPr>
        </p:nvSpPr>
        <p:spPr>
          <a:xfrm>
            <a:off x="6883512" y="2312478"/>
            <a:ext cx="4953664" cy="2387600"/>
          </a:xfrm>
        </p:spPr>
        <p:txBody>
          <a:bodyPr vert="horz" lIns="91440" tIns="45720" rIns="91440" bIns="45720" anchor="b">
            <a:normAutofit/>
          </a:bodyPr>
          <a:lstStyle/>
          <a:p>
            <a:pPr marL="0" algn="l">
              <a:lnSpc>
                <a:spcPct val="100000"/>
              </a:lnSpc>
              <a:spcBef>
                <a:spcPct val="0"/>
              </a:spcBef>
            </a:pPr>
            <a:r>
              <a:rPr lang="en-US" sz="32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title style </a:t>
            </a:r>
          </a:p>
        </p:txBody>
      </p:sp>
      <p:sp>
        <p:nvSpPr>
          <p:cNvPr id="4" name="AutoShape 4"/>
          <p:cNvSpPr>
            <a:spLocks noGrp="1"/>
          </p:cNvSpPr>
          <p:nvPr>
            <p:ph type="subTitle" idx="1"/>
          </p:nvPr>
        </p:nvSpPr>
        <p:spPr>
          <a:xfrm>
            <a:off x="6883513" y="4700078"/>
            <a:ext cx="2637244" cy="931862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800" b="0" i="0" u="none" baseline="0">
                <a:solidFill>
                  <a:srgbClr val="FFFFFF">
                    <a:alpha val="35000"/>
                  </a:srgbClr>
                </a:solidFill>
                <a:latin typeface="Arial"/>
                <a:ea typeface="Arial"/>
              </a:rPr>
              <a:t>Click to edit Master subtitle style</a:t>
            </a:r>
          </a:p>
        </p:txBody>
      </p:sp>
      <p:cxnSp>
        <p:nvCxnSpPr>
          <p:cNvPr id="5" name="Connector 5"/>
          <p:cNvCxnSpPr/>
          <p:nvPr/>
        </p:nvCxnSpPr>
        <p:spPr>
          <a:xfrm rot="5400000">
            <a:off x="11449050" y="677550"/>
            <a:ext cx="139700" cy="0"/>
          </a:xfrm>
          <a:prstGeom prst="line">
            <a:avLst/>
          </a:prstGeom>
          <a:ln w="6350" cap="flat" cmpd="sng">
            <a:solidFill>
              <a:srgbClr val="FFFFFF"/>
            </a:solidFill>
            <a:prstDash val="soli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/>
          <a:srcRect t="39563" r="31792"/>
          <a:stretch>
            <a:fillRect/>
          </a:stretch>
        </p:blipFill>
        <p:spPr>
          <a:xfrm rot="852369" flipV="1">
            <a:off x="-313234" y="2135933"/>
            <a:ext cx="12720812" cy="6155833"/>
          </a:xfrm>
          <a:custGeom>
            <a:avLst/>
            <a:gdLst/>
            <a:ahLst/>
            <a:cxnLst/>
            <a:rect l="0" t="0" r="0" b="0"/>
            <a:pathLst>
              <a:path w="12720812" h="6155833">
                <a:moveTo>
                  <a:pt x="0" y="4684479"/>
                </a:moveTo>
                <a:lnTo>
                  <a:pt x="5812109" y="6155833"/>
                </a:lnTo>
                <a:lnTo>
                  <a:pt x="11919892" y="6155833"/>
                </a:lnTo>
                <a:lnTo>
                  <a:pt x="12720812" y="2992056"/>
                </a:lnTo>
                <a:lnTo>
                  <a:pt x="901656" y="0"/>
                </a:lnTo>
                <a:lnTo>
                  <a:pt x="0" y="3561700"/>
                </a:lnTo>
                <a:close/>
              </a:path>
            </a:pathLst>
          </a:custGeom>
        </p:spPr>
      </p:pic>
      <p:sp>
        <p:nvSpPr>
          <p:cNvPr id="3" name="AutoShape 3"/>
          <p:cNvSpPr>
            <a:spLocks noGrp="1"/>
          </p:cNvSpPr>
          <p:nvPr>
            <p:ph type="title"/>
          </p:nvPr>
        </p:nvSpPr>
        <p:spPr>
          <a:xfrm>
            <a:off x="5248340" y="2971385"/>
            <a:ext cx="5677105" cy="1133475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8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idx="1"/>
          </p:nvPr>
        </p:nvSpPr>
        <p:spPr>
          <a:xfrm>
            <a:off x="5248340" y="4131845"/>
            <a:ext cx="5677105" cy="965763"/>
          </a:xfrm>
        </p:spPr>
        <p:txBody>
          <a:bodyPr vert="horz" lIns="91440" tIns="45720" rIns="91440" bIns="45720" anchor="t">
            <a:normAutofit/>
          </a:bodyPr>
          <a:lstStyle/>
          <a:p>
            <a:pPr marL="0" indent="0" algn="l">
              <a:lnSpc>
                <a:spcPct val="90000"/>
              </a:lnSpc>
              <a:spcBef>
                <a:spcPts val="1000"/>
              </a:spcBef>
            </a:pPr>
            <a:r>
              <a:rPr lang="en-US" sz="1000" b="0" i="0" u="none" baseline="0">
                <a:solidFill>
                  <a:srgbClr val="FFFFFF">
                    <a:tint val="75000"/>
                  </a:srgbClr>
                </a:solidFill>
                <a:latin typeface="Arial"/>
                <a:ea typeface="Arial"/>
              </a:rPr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/>
          <a:srcRect t="53557" r="48001"/>
          <a:stretch>
            <a:fillRect/>
          </a:stretch>
        </p:blipFill>
        <p:spPr>
          <a:xfrm rot="299550" flipH="1">
            <a:off x="-154577" y="-289118"/>
            <a:ext cx="6452712" cy="4398534"/>
          </a:xfrm>
          <a:custGeom>
            <a:avLst/>
            <a:gdLst/>
            <a:ahLst/>
            <a:cxnLst/>
            <a:rect l="0" t="0" r="0" b="0"/>
            <a:pathLst>
              <a:path w="6452712" h="4398534">
                <a:moveTo>
                  <a:pt x="6452712" y="563688"/>
                </a:moveTo>
                <a:lnTo>
                  <a:pt x="0" y="0"/>
                </a:lnTo>
                <a:lnTo>
                  <a:pt x="0" y="4398534"/>
                </a:lnTo>
                <a:lnTo>
                  <a:pt x="6117712" y="4398534"/>
                </a:lnTo>
                <a:close/>
              </a:path>
            </a:pathLst>
          </a:custGeom>
        </p:spPr>
      </p:pic>
      <p:pic>
        <p:nvPicPr>
          <p:cNvPr id="3" name="image1.png"/>
          <p:cNvPicPr>
            <a:picLocks noChangeAspect="1"/>
          </p:cNvPicPr>
          <p:nvPr/>
        </p:nvPicPr>
        <p:blipFill>
          <a:blip r:embed="rId2"/>
          <a:srcRect l="50246" b="45923"/>
          <a:stretch>
            <a:fillRect/>
          </a:stretch>
        </p:blipFill>
        <p:spPr>
          <a:xfrm rot="1435812" flipH="1">
            <a:off x="6210639" y="3208779"/>
            <a:ext cx="6174072" cy="5121519"/>
          </a:xfrm>
          <a:custGeom>
            <a:avLst/>
            <a:gdLst/>
            <a:ahLst/>
            <a:cxnLst/>
            <a:rect l="0" t="0" r="0" b="0"/>
            <a:pathLst>
              <a:path w="6174072" h="5121519">
                <a:moveTo>
                  <a:pt x="6174072" y="0"/>
                </a:moveTo>
                <a:lnTo>
                  <a:pt x="1056905" y="0"/>
                </a:lnTo>
                <a:lnTo>
                  <a:pt x="0" y="2381653"/>
                </a:lnTo>
                <a:lnTo>
                  <a:pt x="6174072" y="5121519"/>
                </a:lnTo>
                <a:close/>
              </a:path>
            </a:pathLst>
          </a:custGeom>
        </p:spPr>
      </p:pic>
      <p:sp>
        <p:nvSpPr>
          <p:cNvPr id="4" name="AutoShape 4"/>
          <p:cNvSpPr>
            <a:spLocks noGrp="1"/>
          </p:cNvSpPr>
          <p:nvPr>
            <p:ph type="title"/>
          </p:nvPr>
        </p:nvSpPr>
        <p:spPr>
          <a:xfrm>
            <a:off x="660402" y="0"/>
            <a:ext cx="10858500" cy="1028700"/>
          </a:xfr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en-US" sz="2400" b="1" i="0" u="none" baseline="0">
                <a:solidFill>
                  <a:srgbClr val="FFFFFF"/>
                </a:solidFill>
                <a:latin typeface="Arial"/>
                <a:ea typeface="Arial"/>
              </a:rPr>
              <a:t>Click to edit Master title style</a:t>
            </a:r>
          </a:p>
        </p:txBody>
      </p:sp>
      <p:sp>
        <p:nvSpPr>
          <p:cNvPr id="5" name="AutoShape 5"/>
          <p:cNvSpPr>
            <a:spLocks noGrp="1"/>
          </p:cNvSpPr>
          <p:nvPr>
            <p:ph type="dt" sz="half" idx="10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ftr" sz="quarter" idx="11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r>
              <a:rPr lang="zh-CN" altLang="en-US" sz="900" b="0" i="0" u="none" baseline="0">
                <a:solidFill>
                  <a:srgbClr val="FFFFFF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请在插入菜单</a:t>
            </a:r>
            <a:r>
              <a:rPr lang="en-US" sz="900" b="0" i="0" u="none" baseline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—</a:t>
            </a:r>
            <a:r>
              <a:rPr lang="zh-CN" altLang="en-US" sz="900" b="0" i="0" u="none" baseline="0">
                <a:solidFill>
                  <a:srgbClr val="FFFFFF">
                    <a:lumMod val="50000"/>
                    <a:lumOff val="50000"/>
                  </a:srgbClr>
                </a:solidFill>
                <a:latin typeface="微软雅黑"/>
                <a:ea typeface="微软雅黑"/>
              </a:rPr>
              <a:t>页眉和页脚中修改此文本</a:t>
            </a:r>
          </a:p>
        </p:txBody>
      </p:sp>
      <p:sp>
        <p:nvSpPr>
          <p:cNvPr id="7" name="AutoShape 7"/>
          <p:cNvSpPr>
            <a:spLocks noGrp="1"/>
          </p:cNvSpPr>
          <p:nvPr>
            <p:ph type="sldNum" sz="quarter" idx="12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r"/>
            <a:fld id="{3386411A-70EE-422D-B97C-F56BEE3FF077}" type="slidenum">
              <a:rPr lang="zh-CN" altLang="en-US" sz="900" b="0" i="0" u="none" baseline="0">
                <a:solidFill>
                  <a:srgbClr val="FFFFFF">
                    <a:lumMod val="50000"/>
                    <a:lumOff val="50000"/>
                  </a:srgbClr>
                </a:solidFill>
                <a:latin typeface="Arial"/>
                <a:ea typeface="Arial"/>
              </a:rPr>
              <a:t>‹#›</a:t>
            </a:fld>
            <a:endParaRPr lang="zh-CN" altLang="en-US" sz="900" b="0" i="0" u="none" baseline="0">
              <a:solidFill>
                <a:srgbClr val="FFFFFF">
                  <a:lumMod val="50000"/>
                  <a:lumOff val="50000"/>
                </a:srgbClr>
              </a:solidFill>
              <a:latin typeface="Arial"/>
              <a:ea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714560" y="100580"/>
            <a:ext cx="8068657" cy="6158033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2191318" y="0"/>
            <a:ext cx="684" cy="13546"/>
          </a:xfrm>
          <a:custGeom>
            <a:avLst/>
            <a:gdLst/>
            <a:ahLst/>
            <a:cxnLst/>
            <a:rect l="l" t="t" r="r" b="b"/>
            <a:pathLst>
              <a:path w="684" h="13546">
                <a:moveTo>
                  <a:pt x="0" y="0"/>
                </a:moveTo>
                <a:lnTo>
                  <a:pt x="684" y="0"/>
                </a:lnTo>
                <a:lnTo>
                  <a:pt x="684" y="1354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cap="flat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1"/>
          </p:nvPr>
        </p:nvSpPr>
        <p:spPr>
          <a:xfrm>
            <a:off x="7213250" y="4842416"/>
            <a:ext cx="1962485" cy="254172"/>
          </a:xfrm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800" b="0" i="0" u="none" baseline="0">
                <a:solidFill>
                  <a:srgbClr val="FFFFFF">
                    <a:alpha val="35000"/>
                  </a:srgbClr>
                </a:solidFill>
                <a:latin typeface="Arial"/>
                <a:ea typeface="Arial"/>
              </a:rPr>
              <a:t>Signature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12"/>
          </p:nvPr>
        </p:nvSpPr>
        <p:spPr>
          <a:xfrm>
            <a:off x="7213250" y="5114333"/>
            <a:ext cx="1962485" cy="258532"/>
          </a:xfrm>
        </p:spPr>
        <p:txBody>
          <a:bodyPr vert="horz" wrap="square" lIns="91440" tIns="45720" rIns="91440" bIns="45720" anchor="ctr">
            <a:spAutoFit/>
          </a:bodyPr>
          <a:lstStyle/>
          <a:p>
            <a:pPr marL="0" indent="0" algn="l">
              <a:lnSpc>
                <a:spcPct val="150000"/>
              </a:lnSpc>
              <a:spcBef>
                <a:spcPct val="0"/>
              </a:spcBef>
            </a:pPr>
            <a:r>
              <a:rPr lang="en-US" sz="800" b="0" i="0" u="none" baseline="0">
                <a:solidFill>
                  <a:srgbClr val="FFFFFF">
                    <a:alpha val="35000"/>
                  </a:srgbClr>
                </a:solidFill>
                <a:latin typeface="Arial"/>
                <a:ea typeface="Arial"/>
              </a:rPr>
              <a:t>Date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3"/>
          </p:nvPr>
        </p:nvSpPr>
        <p:spPr>
          <a:xfrm>
            <a:off x="7136499" y="2050496"/>
            <a:ext cx="3514559" cy="2319337"/>
          </a:xfrm>
        </p:spPr>
        <p:txBody>
          <a:bodyPr vert="horz" lIns="91440" tIns="45720" rIns="91440" bIns="45720" anchor="b">
            <a:normAutofit/>
          </a:bodyPr>
          <a:lstStyle/>
          <a:p>
            <a:pPr marL="0" indent="0" algn="l">
              <a:lnSpc>
                <a:spcPct val="100000"/>
              </a:lnSpc>
              <a:spcBef>
                <a:spcPct val="0"/>
              </a:spcBef>
            </a:pPr>
            <a:r>
              <a:rPr lang="en-US" sz="3200" b="1" i="0" u="none" baseline="0">
                <a:solidFill>
                  <a:srgbClr val="FFFFFF"/>
                </a:solidFill>
                <a:latin typeface="Arial"/>
                <a:ea typeface="Arial"/>
              </a:rPr>
              <a:t>Thank you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60400" y="539051"/>
            <a:ext cx="1152880" cy="276999"/>
          </a:xfrm>
          <a:prstGeom prst="rect">
            <a:avLst/>
          </a:prstGeom>
          <a:noFill/>
        </p:spPr>
        <p:txBody>
          <a:bodyPr vert="horz" wrap="none" lIns="91440" tIns="45720" rIns="91440" bIns="45720" rtlCol="0" anchor="t">
            <a:spAutoFit/>
          </a:bodyPr>
          <a:lstStyle/>
          <a:p>
            <a:pPr marL="0" algn="l">
              <a:defRPr/>
            </a:pPr>
            <a:r>
              <a:rPr lang="en-US" sz="1200" b="1" i="0" u="none" baseline="0">
                <a:solidFill>
                  <a:srgbClr val="FFFFFF"/>
                </a:solidFill>
                <a:latin typeface="Arial"/>
                <a:ea typeface="Arial"/>
              </a:rPr>
              <a:t>LOGO HERE</a:t>
            </a:r>
            <a:endParaRPr lang="en-US" sz="1100"/>
          </a:p>
        </p:txBody>
      </p:sp>
      <p:cxnSp>
        <p:nvCxnSpPr>
          <p:cNvPr id="8" name="Connector 8"/>
          <p:cNvCxnSpPr/>
          <p:nvPr/>
        </p:nvCxnSpPr>
        <p:spPr>
          <a:xfrm rot="5400000">
            <a:off x="11449050" y="677550"/>
            <a:ext cx="139700" cy="0"/>
          </a:xfrm>
          <a:prstGeom prst="line">
            <a:avLst/>
          </a:prstGeom>
          <a:ln w="6350" cap="flat" cmpd="sng">
            <a:solidFill>
              <a:srgbClr val="FFFFFF"/>
            </a:solidFill>
            <a:prstDash val="soli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3"/>
          </p:nvPr>
        </p:nvSpPr>
        <p:spPr>
          <a:xfrm>
            <a:off x="843280" y="351880"/>
            <a:ext cx="6907851" cy="526233"/>
          </a:xfrm>
        </p:spPr>
        <p:txBody>
          <a:bodyPr vert="horz" lIns="91440" tIns="45720" rIns="91440" bIns="45720" anchor="t"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</a:pPr>
            <a:r>
              <a:rPr lang="zh-CN" altLang="en-US" sz="2800" b="0" i="0" u="none" baseline="0">
                <a:solidFill>
                  <a:srgbClr val="FFFFFF"/>
                </a:solidFill>
                <a:latin typeface="思源黑体 CN Bold"/>
                <a:ea typeface="思源黑体 CN Bold"/>
              </a:rPr>
              <a:t>第一部分标题</a:t>
            </a:r>
          </a:p>
        </p:txBody>
      </p:sp>
      <p:sp>
        <p:nvSpPr>
          <p:cNvPr id="3" name="Freeform 3"/>
          <p:cNvSpPr/>
          <p:nvPr/>
        </p:nvSpPr>
        <p:spPr>
          <a:xfrm rot="8100000">
            <a:off x="11425575" y="5240621"/>
            <a:ext cx="1268581" cy="1268581"/>
          </a:xfrm>
          <a:custGeom>
            <a:avLst/>
            <a:gdLst/>
            <a:ahLst/>
            <a:cxnLst/>
            <a:rect l="l" t="t" r="r" b="b"/>
            <a:pathLst>
              <a:path w="1268581" h="1268581">
                <a:moveTo>
                  <a:pt x="1" y="1050927"/>
                </a:moveTo>
                <a:lnTo>
                  <a:pt x="0" y="1050925"/>
                </a:lnTo>
                <a:lnTo>
                  <a:pt x="1050925" y="0"/>
                </a:lnTo>
                <a:lnTo>
                  <a:pt x="1050927" y="1"/>
                </a:lnTo>
                <a:cubicBezTo>
                  <a:pt x="1185404" y="134478"/>
                  <a:pt x="1268580" y="320258"/>
                  <a:pt x="1268581" y="525464"/>
                </a:cubicBezTo>
                <a:cubicBezTo>
                  <a:pt x="1268581" y="935876"/>
                  <a:pt x="935876" y="1268581"/>
                  <a:pt x="525464" y="1268581"/>
                </a:cubicBezTo>
                <a:cubicBezTo>
                  <a:pt x="320258" y="1268580"/>
                  <a:pt x="134479" y="1185404"/>
                  <a:pt x="1" y="1050927"/>
                </a:cubicBezTo>
                <a:close/>
              </a:path>
            </a:pathLst>
          </a:custGeom>
          <a:gradFill>
            <a:gsLst>
              <a:gs pos="0">
                <a:srgbClr val="1B1BC3">
                  <a:alpha val="0"/>
                </a:srgbClr>
              </a:gs>
              <a:gs pos="100000">
                <a:srgbClr val="1B1BC3">
                  <a:alpha val="50000"/>
                </a:srgbClr>
              </a:gs>
            </a:gsLst>
            <a:lin ang="5400000"/>
          </a:gra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11214632" y="6270692"/>
            <a:ext cx="287940" cy="287940"/>
          </a:xfrm>
          <a:prstGeom prst="ellipse">
            <a:avLst/>
          </a:prstGeom>
          <a:gradFill>
            <a:gsLst>
              <a:gs pos="0">
                <a:srgbClr val="1B1BC3">
                  <a:alpha val="0"/>
                </a:srgbClr>
              </a:gs>
              <a:gs pos="100000">
                <a:srgbClr val="1B1BC3">
                  <a:alpha val="50000"/>
                </a:srgbClr>
              </a:gs>
            </a:gsLst>
            <a:lin ang="5400000"/>
          </a:gradFill>
          <a:ln cap="flat" cmpd="sng">
            <a:prstDash val="solid"/>
          </a:ln>
        </p:spPr>
        <p:txBody>
          <a:bodyPr vert="horz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5" name="Freeform 5"/>
          <p:cNvSpPr/>
          <p:nvPr/>
        </p:nvSpPr>
        <p:spPr>
          <a:xfrm rot="8100000">
            <a:off x="8566142" y="-1644664"/>
            <a:ext cx="3155561" cy="3612273"/>
          </a:xfrm>
          <a:custGeom>
            <a:avLst/>
            <a:gdLst/>
            <a:ahLst/>
            <a:cxnLst/>
            <a:rect l="l" t="t" r="r" b="b"/>
            <a:pathLst>
              <a:path w="3155561" h="3612273">
                <a:moveTo>
                  <a:pt x="3155561" y="3612273"/>
                </a:moveTo>
                <a:lnTo>
                  <a:pt x="0" y="456712"/>
                </a:lnTo>
                <a:lnTo>
                  <a:pt x="456712" y="0"/>
                </a:lnTo>
                <a:lnTo>
                  <a:pt x="584479" y="40823"/>
                </a:lnTo>
                <a:cubicBezTo>
                  <a:pt x="2022390" y="537333"/>
                  <a:pt x="3071161" y="1868524"/>
                  <a:pt x="3151590" y="3455195"/>
                </a:cubicBezTo>
                <a:close/>
              </a:path>
            </a:pathLst>
          </a:custGeom>
          <a:gradFill>
            <a:gsLst>
              <a:gs pos="0">
                <a:srgbClr val="1B1BC3">
                  <a:alpha val="0"/>
                </a:srgbClr>
              </a:gs>
              <a:gs pos="100000">
                <a:srgbClr val="1B1BC3">
                  <a:alpha val="50000"/>
                </a:srgbClr>
              </a:gs>
            </a:gsLst>
            <a:lin ang="5400000"/>
          </a:gradFill>
          <a:ln cap="flat" cmpd="sng">
            <a:prstDash val="solid"/>
          </a:ln>
        </p:spPr>
        <p:txBody>
          <a:bodyPr vert="horz" wrap="square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704932" y="6424396"/>
            <a:ext cx="180000" cy="67118"/>
          </a:xfrm>
          <a:prstGeom prst="rect">
            <a:avLst/>
          </a:prstGeom>
          <a:solidFill>
            <a:schemeClr val="accent1"/>
          </a:solidFill>
          <a:ln cap="flat" cmpd="sng">
            <a:prstDash val="solid"/>
          </a:ln>
        </p:spPr>
        <p:txBody>
          <a:bodyPr vert="horz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936721" y="6439955"/>
            <a:ext cx="180000" cy="36000"/>
          </a:xfrm>
          <a:prstGeom prst="rect">
            <a:avLst/>
          </a:prstGeom>
          <a:solidFill>
            <a:srgbClr val="778495"/>
          </a:solidFill>
          <a:ln cap="flat" cmpd="sng">
            <a:prstDash val="solid"/>
          </a:ln>
        </p:spPr>
        <p:txBody>
          <a:bodyPr vert="horz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1168510" y="6439955"/>
            <a:ext cx="180000" cy="36000"/>
          </a:xfrm>
          <a:prstGeom prst="rect">
            <a:avLst/>
          </a:prstGeom>
          <a:solidFill>
            <a:srgbClr val="778495"/>
          </a:solidFill>
          <a:ln cap="flat" cmpd="sng">
            <a:prstDash val="solid"/>
          </a:ln>
        </p:spPr>
        <p:txBody>
          <a:bodyPr vert="horz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  <p:sp>
        <p:nvSpPr>
          <p:cNvPr id="9" name="AutoShape 9"/>
          <p:cNvSpPr/>
          <p:nvPr/>
        </p:nvSpPr>
        <p:spPr>
          <a:xfrm>
            <a:off x="1400299" y="6439955"/>
            <a:ext cx="180000" cy="36000"/>
          </a:xfrm>
          <a:prstGeom prst="rect">
            <a:avLst/>
          </a:prstGeom>
          <a:solidFill>
            <a:srgbClr val="778495"/>
          </a:solidFill>
          <a:ln cap="flat" cmpd="sng">
            <a:prstDash val="solid"/>
          </a:ln>
        </p:spPr>
        <p:txBody>
          <a:bodyPr vert="horz" lIns="91440" tIns="45720" rIns="91440" bIns="45720" anchor="ctr">
            <a:noAutofit/>
          </a:bodyPr>
          <a:lstStyle/>
          <a:p>
            <a:pPr marL="0" algn="ctr"/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title"/>
          </p:nvPr>
        </p:nvSpPr>
        <p:spPr>
          <a:xfrm>
            <a:off x="660402" y="0"/>
            <a:ext cx="10858500" cy="1028700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/>
          <a:p>
            <a:pPr algn="l">
              <a:lnSpc>
                <a:spcPct val="90000"/>
              </a:lnSpc>
              <a:spcBef>
                <a:spcPct val="0"/>
              </a:spcBef>
            </a:pPr>
            <a:r>
              <a:rPr lang="zh-CN" altLang="en-US" sz="2400" b="1" i="0" u="none" baseline="0">
                <a:solidFill>
                  <a:srgbClr val="FFFFFF"/>
                </a:solidFill>
                <a:latin typeface="微软雅黑"/>
                <a:ea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idx="1"/>
          </p:nvPr>
        </p:nvSpPr>
        <p:spPr>
          <a:xfrm>
            <a:off x="660402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228589" indent="-228589" algn="l">
              <a:lnSpc>
                <a:spcPct val="90000"/>
              </a:lnSpc>
              <a:spcBef>
                <a:spcPts val="1000"/>
              </a:spcBef>
            </a:pPr>
            <a:r>
              <a:rPr lang="zh-CN" altLang="en-US" sz="16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单击此处编辑母版文本样式</a:t>
            </a:r>
          </a:p>
          <a:p>
            <a:pPr marL="685766" lvl="1" indent="-228589" algn="l">
              <a:lnSpc>
                <a:spcPct val="90000"/>
              </a:lnSpc>
              <a:spcBef>
                <a:spcPts val="500"/>
              </a:spcBef>
            </a:pPr>
            <a:r>
              <a:rPr lang="zh-CN" altLang="en-US" sz="16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二级</a:t>
            </a:r>
          </a:p>
          <a:p>
            <a:pPr marL="1142942" lvl="2" indent="-228589" algn="l">
              <a:lnSpc>
                <a:spcPct val="90000"/>
              </a:lnSpc>
              <a:spcBef>
                <a:spcPts val="500"/>
              </a:spcBef>
            </a:pPr>
            <a:r>
              <a:rPr lang="zh-CN" altLang="en-US" sz="16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三级</a:t>
            </a:r>
          </a:p>
          <a:p>
            <a:pPr marL="1600120" lvl="3" indent="-228589" algn="l">
              <a:lnSpc>
                <a:spcPct val="90000"/>
              </a:lnSpc>
              <a:spcBef>
                <a:spcPts val="500"/>
              </a:spcBef>
            </a:pPr>
            <a:r>
              <a:rPr lang="zh-CN" altLang="en-US" sz="16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四级</a:t>
            </a:r>
          </a:p>
          <a:p>
            <a:pPr marL="2057298" lvl="4" indent="-228589" algn="l">
              <a:lnSpc>
                <a:spcPct val="90000"/>
              </a:lnSpc>
              <a:spcBef>
                <a:spcPts val="500"/>
              </a:spcBef>
            </a:pPr>
            <a:r>
              <a:rPr lang="zh-CN" altLang="en-US" sz="16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五级</a:t>
            </a:r>
          </a:p>
        </p:txBody>
      </p:sp>
      <p:sp>
        <p:nvSpPr>
          <p:cNvPr id="4" name="AutoShape 4"/>
          <p:cNvSpPr>
            <a:spLocks noGrp="1"/>
          </p:cNvSpPr>
          <p:nvPr>
            <p:ph type="dt" sz="half" idx="2"/>
          </p:nvPr>
        </p:nvSpPr>
        <p:spPr>
          <a:xfrm>
            <a:off x="5401732" y="6235704"/>
            <a:ext cx="1388536" cy="20638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ftr" sz="quarter" idx="3"/>
          </p:nvPr>
        </p:nvSpPr>
        <p:spPr>
          <a:xfrm>
            <a:off x="660402" y="6235704"/>
            <a:ext cx="4140201" cy="20638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r>
              <a:rPr lang="zh-CN" altLang="en-US" sz="18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请在插入菜单</a:t>
            </a:r>
            <a:r>
              <a:rPr lang="en-US" sz="1800" b="0" i="0" u="none" baseline="0">
                <a:solidFill>
                  <a:srgbClr val="FFFFFF"/>
                </a:solidFill>
                <a:latin typeface="Arial"/>
                <a:ea typeface="Arial"/>
              </a:rPr>
              <a:t>—</a:t>
            </a:r>
            <a:r>
              <a:rPr lang="zh-CN" altLang="en-US" sz="1800" b="0" i="0" u="none" baseline="0">
                <a:solidFill>
                  <a:srgbClr val="FFFFFF"/>
                </a:solidFill>
                <a:latin typeface="微软雅黑"/>
                <a:ea typeface="微软雅黑"/>
              </a:rPr>
              <a:t>页眉和页脚中修改此文本</a:t>
            </a:r>
          </a:p>
        </p:txBody>
      </p:sp>
      <p:sp>
        <p:nvSpPr>
          <p:cNvPr id="6" name="AutoShape 6"/>
          <p:cNvSpPr>
            <a:spLocks noGrp="1"/>
          </p:cNvSpPr>
          <p:nvPr>
            <p:ph type="sldNum" sz="quarter" idx="4"/>
          </p:nvPr>
        </p:nvSpPr>
        <p:spPr>
          <a:xfrm>
            <a:off x="8971305" y="6235704"/>
            <a:ext cx="2547595" cy="206381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algn="l"/>
            <a:fld id="{3386411A-70EE-422D-B97C-F56BEE3FF077}" type="slidenum">
              <a:rPr lang="zh-CN" altLang="en-US" sz="1800" b="0" i="0" u="none" baseline="0">
                <a:solidFill>
                  <a:srgbClr val="FFFFFF"/>
                </a:solidFill>
                <a:latin typeface="Arial"/>
                <a:ea typeface="Arial"/>
              </a:rPr>
              <a:t>‹#›</a:t>
            </a:fld>
            <a:endParaRPr lang="zh-CN" altLang="en-US" sz="1800" b="0" i="0" u="none" baseline="0">
              <a:solidFill>
                <a:srgbClr val="FFFFFF"/>
              </a:solidFill>
              <a:latin typeface="Arial"/>
              <a:ea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ctrTitle"/>
          </p:nvPr>
        </p:nvSpPr>
        <p:spPr>
          <a:xfrm>
            <a:off x="1281688" y="1219200"/>
            <a:ext cx="9628624" cy="2895600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anchor="ctr">
            <a:normAutofit/>
          </a:bodyPr>
          <a:lstStyle/>
          <a:p>
            <a:pPr marL="0" algn="ctr">
              <a:lnSpc>
                <a:spcPct val="100000"/>
              </a:lnSpc>
              <a:spcBef>
                <a:spcPct val="0"/>
              </a:spcBef>
            </a:pP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THỰC TẬP CƠ SỞ NGÀNH </a:t>
            </a:r>
            <a:b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</a:br>
            <a:r>
              <a:rPr lang="en-US" altLang="zh-CN" b="1">
                <a:solidFill>
                  <a:srgbClr val="FFFFFF"/>
                </a:solidFill>
                <a:latin typeface="Arial" panose="020B0604020202020204" pitchFamily="34" charset="0"/>
                <a:ea typeface="微软雅黑"/>
                <a:cs typeface="Arial" panose="020B0604020202020204" pitchFamily="34" charset="0"/>
              </a:rPr>
              <a:t>ĐỀ TÀI: XÂY DỰNG WEBSITE BÁN ĐỒ ĐIỆN TỬ</a:t>
            </a:r>
            <a:endParaRPr lang="zh-CN" altLang="en-US" sz="4400" b="1" i="0" u="none" baseline="0">
              <a:solidFill>
                <a:srgbClr val="FFFFFF"/>
              </a:solidFill>
              <a:latin typeface="Arial" panose="020B0604020202020204" pitchFamily="34" charset="0"/>
              <a:ea typeface="微软雅黑"/>
              <a:cs typeface="Arial" panose="020B0604020202020204" pitchFamily="34" charset="0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3643364" y="4343400"/>
            <a:ext cx="4905271" cy="2209800"/>
          </a:xfrm>
          <a:prstGeom prst="rect">
            <a:avLst/>
          </a:prstGeom>
          <a:solidFill>
            <a:srgbClr val="FFFFFF">
              <a:alpha val="10000"/>
            </a:srgbClr>
          </a:solidFill>
          <a:ln w="6350">
            <a:gradFill>
              <a:gsLst>
                <a:gs pos="0">
                  <a:srgbClr val="FFFFFF"/>
                </a:gs>
                <a:gs pos="100000">
                  <a:srgbClr val="FFFFFF">
                    <a:alpha val="10000"/>
                  </a:srgbClr>
                </a:gs>
              </a:gsLst>
              <a:lin ang="2700000"/>
            </a:gradFill>
          </a:ln>
        </p:spPr>
        <p:txBody>
          <a:bodyPr vert="horz" lIns="90000" tIns="46800" rIns="90000" bIns="46800" anchor="ctr">
            <a:normAutofit/>
          </a:bodyPr>
          <a:lstStyle/>
          <a:p>
            <a:pPr mar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0" i="0" u="none" baseline="0">
                <a:solidFill>
                  <a:srgbClr val="FFFFFF"/>
                </a:solidFill>
                <a:latin typeface="Montserrat SemiBold" pitchFamily="2" charset="0"/>
                <a:ea typeface="微软雅黑"/>
              </a:rPr>
              <a:t>Nhóm: 16</a:t>
            </a:r>
          </a:p>
          <a:p>
            <a:pPr mar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srgbClr val="FFFFFF"/>
                </a:solidFill>
                <a:latin typeface="Montserrat SemiBold" pitchFamily="2" charset="0"/>
                <a:ea typeface="微软雅黑"/>
              </a:rPr>
              <a:t>GVHD: ThS. Phạm Thế Anh</a:t>
            </a:r>
          </a:p>
          <a:p>
            <a:pPr marL="0" algn="ctr" fontAlgn="base">
              <a:spcBef>
                <a:spcPct val="0"/>
              </a:spcBef>
              <a:spcAft>
                <a:spcPct val="0"/>
              </a:spcAft>
            </a:pPr>
            <a:endParaRPr lang="en-US" altLang="zh-CN">
              <a:solidFill>
                <a:srgbClr val="FFFFFF"/>
              </a:solidFill>
              <a:latin typeface="Montserrat SemiBold" pitchFamily="2" charset="0"/>
              <a:ea typeface="微软雅黑"/>
            </a:endParaRPr>
          </a:p>
          <a:p>
            <a:pPr mar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0" i="0" u="none" baseline="0">
                <a:solidFill>
                  <a:srgbClr val="FFFFFF"/>
                </a:solidFill>
                <a:latin typeface="Montserrat SemiBold" pitchFamily="2" charset="0"/>
                <a:ea typeface="微软雅黑"/>
              </a:rPr>
              <a:t>Nhóm sinh viên thực hiện: </a:t>
            </a:r>
          </a:p>
          <a:p>
            <a:pPr mar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0" i="0" u="none" baseline="0">
                <a:solidFill>
                  <a:srgbClr val="FFFFFF"/>
                </a:solidFill>
                <a:latin typeface="Montserrat SemiBold" pitchFamily="2" charset="0"/>
                <a:ea typeface="微软雅黑"/>
              </a:rPr>
              <a:t>Nguyễn Trung Hiếu</a:t>
            </a:r>
          </a:p>
          <a:p>
            <a:pPr marL="0"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0" i="0" u="none" baseline="0">
                <a:solidFill>
                  <a:srgbClr val="FFFFFF"/>
                </a:solidFill>
                <a:latin typeface="Montserrat SemiBold" pitchFamily="2" charset="0"/>
                <a:ea typeface="微软雅黑"/>
              </a:rPr>
              <a:t>Nguyễn Mạnh Hoàn</a:t>
            </a:r>
            <a:br>
              <a:rPr lang="en-US" altLang="zh-CN" b="0" i="0" u="none" baseline="0">
                <a:solidFill>
                  <a:srgbClr val="FFFFFF"/>
                </a:solidFill>
                <a:latin typeface="Montserrat SemiBold" pitchFamily="2" charset="0"/>
                <a:ea typeface="微软雅黑"/>
              </a:rPr>
            </a:br>
            <a:r>
              <a:rPr lang="en-US" altLang="zh-CN" b="0" i="0" u="none" baseline="0">
                <a:solidFill>
                  <a:srgbClr val="FFFFFF"/>
                </a:solidFill>
                <a:latin typeface="Montserrat SemiBold" pitchFamily="2" charset="0"/>
                <a:ea typeface="微软雅黑"/>
              </a:rPr>
              <a:t>Đào Quốc Huy</a:t>
            </a:r>
            <a:endParaRPr lang="zh-CN" altLang="en-US" b="0" i="0" u="none" baseline="0">
              <a:solidFill>
                <a:srgbClr val="FFFFFF"/>
              </a:solidFill>
              <a:latin typeface="Montserrat SemiBold" pitchFamily="2" charset="0"/>
              <a:ea typeface="微软雅黑"/>
            </a:endParaRPr>
          </a:p>
        </p:txBody>
      </p:sp>
    </p:spTree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62D6D-720D-52DC-05B9-AD615319D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2812F-EA84-EA01-01FF-3449BA66D1AB}"/>
              </a:ext>
            </a:extLst>
          </p:cNvPr>
          <p:cNvSpPr txBox="1"/>
          <p:nvPr/>
        </p:nvSpPr>
        <p:spPr>
          <a:xfrm>
            <a:off x="152400" y="142180"/>
            <a:ext cx="2235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Use case Mua hàng</a:t>
            </a:r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B3FDCE29-B905-B1C7-6674-437A57B6B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65" y="542290"/>
            <a:ext cx="4797351" cy="2505710"/>
          </a:xfrm>
          <a:prstGeom prst="rect">
            <a:avLst/>
          </a:prstGeom>
        </p:spPr>
      </p:pic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7EDAFD8E-99D7-8D67-8700-59A7D519B4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559325"/>
            <a:ext cx="3396916" cy="54255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diagram of a project&#10;&#10;Description automatically generated">
            <a:extLst>
              <a:ext uri="{FF2B5EF4-FFF2-40B4-BE49-F238E27FC236}">
                <a16:creationId xmlns:a16="http://schemas.microsoft.com/office/drawing/2014/main" id="{9C7D7F9A-234F-3AD6-9439-7A584851D6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603" y="2209800"/>
            <a:ext cx="4520817" cy="4363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D5968B-721F-F6C0-4D5D-5A5458C33AA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9" r="-9326"/>
          <a:stretch/>
        </p:blipFill>
        <p:spPr bwMode="auto">
          <a:xfrm>
            <a:off x="5257800" y="4220759"/>
            <a:ext cx="7211060" cy="235212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5AB077-E5BA-DE2A-353D-7DAE1447432C}"/>
              </a:ext>
            </a:extLst>
          </p:cNvPr>
          <p:cNvSpPr txBox="1"/>
          <p:nvPr/>
        </p:nvSpPr>
        <p:spPr>
          <a:xfrm>
            <a:off x="275609" y="675156"/>
            <a:ext cx="61993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solidFill>
                  <a:schemeClr val="bg1"/>
                </a:solidFill>
              </a:rPr>
              <a:t>Mua hàng:</a:t>
            </a:r>
            <a:r>
              <a:rPr lang="vi-VN">
                <a:solidFill>
                  <a:schemeClr val="bg1"/>
                </a:solidFill>
              </a:rPr>
              <a:t> Xử lý thanh toán và tạo đơn hàng từ các sản phẩm trong giỏ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4299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901F8-2887-F2B3-5E55-67F93E823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3F19ED-1DF2-80C2-4A95-279BBFFE6D7A}"/>
              </a:ext>
            </a:extLst>
          </p:cNvPr>
          <p:cNvSpPr txBox="1"/>
          <p:nvPr/>
        </p:nvSpPr>
        <p:spPr>
          <a:xfrm>
            <a:off x="152400" y="142180"/>
            <a:ext cx="2723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Use case Xem đơn hàng</a:t>
            </a:r>
          </a:p>
        </p:txBody>
      </p:sp>
      <p:pic>
        <p:nvPicPr>
          <p:cNvPr id="2" name="Picture 1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227DC00-0D98-6FDA-86C9-6A468390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8400" y="334114"/>
            <a:ext cx="5791835" cy="2411730"/>
          </a:xfrm>
          <a:prstGeom prst="rect">
            <a:avLst/>
          </a:prstGeom>
        </p:spPr>
      </p:pic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B8E32A96-EBFA-0FFF-7443-E56BD970A0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9" r="9420"/>
          <a:stretch/>
        </p:blipFill>
        <p:spPr bwMode="auto">
          <a:xfrm>
            <a:off x="8346073" y="693053"/>
            <a:ext cx="3684486" cy="547189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394D06B1-C89D-BFE8-F7C5-3D406E82DA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7534" y="2745844"/>
            <a:ext cx="5352701" cy="3977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CDEE2FA-BD94-3B5C-0B70-CA5DE6F26D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502" y="1918365"/>
            <a:ext cx="4141098" cy="47974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4790E51-0FFA-62FB-1B2F-75B27498CF95}"/>
              </a:ext>
            </a:extLst>
          </p:cNvPr>
          <p:cNvSpPr txBox="1"/>
          <p:nvPr/>
        </p:nvSpPr>
        <p:spPr>
          <a:xfrm>
            <a:off x="173065" y="583996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solidFill>
                  <a:schemeClr val="bg1"/>
                </a:solidFill>
              </a:rPr>
              <a:t>Xem đơn hàng:</a:t>
            </a:r>
            <a:r>
              <a:rPr lang="vi-VN">
                <a:solidFill>
                  <a:schemeClr val="bg1"/>
                </a:solidFill>
              </a:rPr>
              <a:t> Hiển thị lịch sử đơn hàng và trạng thái hiện tại của từng đơn hàng.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556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2AAC3-14EE-C4B1-A8AD-BEF32A1EF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CD3E38-B9A8-6EA1-B75F-E176726AC3B5}"/>
              </a:ext>
            </a:extLst>
          </p:cNvPr>
          <p:cNvSpPr txBox="1"/>
          <p:nvPr/>
        </p:nvSpPr>
        <p:spPr>
          <a:xfrm>
            <a:off x="152400" y="142180"/>
            <a:ext cx="2671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Use case Hủy đơn hàng</a:t>
            </a:r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8A16712B-43B5-E5CA-A398-704FA21F3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3092" y="312530"/>
            <a:ext cx="5104071" cy="2651536"/>
          </a:xfrm>
          <a:prstGeom prst="rect">
            <a:avLst/>
          </a:prstGeom>
        </p:spPr>
      </p:pic>
      <p:pic>
        <p:nvPicPr>
          <p:cNvPr id="3" name="Picture 2" descr="A diagram of a process&#10;&#10;Description automatically generated">
            <a:extLst>
              <a:ext uri="{FF2B5EF4-FFF2-40B4-BE49-F238E27FC236}">
                <a16:creationId xmlns:a16="http://schemas.microsoft.com/office/drawing/2014/main" id="{D75ADBC6-3C08-2E19-E6B8-F1D4C037DB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4" r="10071"/>
          <a:stretch/>
        </p:blipFill>
        <p:spPr bwMode="auto">
          <a:xfrm>
            <a:off x="7257499" y="312529"/>
            <a:ext cx="4744647" cy="6253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13328669-76D8-99FE-FE38-EF9FDDF6B2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" b="24"/>
          <a:stretch>
            <a:fillRect/>
          </a:stretch>
        </p:blipFill>
        <p:spPr bwMode="auto">
          <a:xfrm>
            <a:off x="224837" y="2633759"/>
            <a:ext cx="4855085" cy="391171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3FA2F4-C869-48F1-4F8F-E8A61165E7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2453" y="3220781"/>
            <a:ext cx="6039693" cy="332468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8DCA11-68BF-A91A-1689-94A686B170D0}"/>
              </a:ext>
            </a:extLst>
          </p:cNvPr>
          <p:cNvSpPr txBox="1"/>
          <p:nvPr/>
        </p:nvSpPr>
        <p:spPr>
          <a:xfrm>
            <a:off x="152400" y="590095"/>
            <a:ext cx="62225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solidFill>
                  <a:schemeClr val="bg1"/>
                </a:solidFill>
              </a:rPr>
              <a:t>Hủy đơn hàng:</a:t>
            </a:r>
            <a:r>
              <a:rPr lang="vi-VN">
                <a:solidFill>
                  <a:schemeClr val="bg1"/>
                </a:solidFill>
              </a:rPr>
              <a:t> Cho phép người dùng hủy đơn hàng khi cần thiết.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9913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44E04-30E4-3FF5-ED43-B616219D6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392029-3A06-7679-2D16-D02981F0CD28}"/>
              </a:ext>
            </a:extLst>
          </p:cNvPr>
          <p:cNvSpPr txBox="1"/>
          <p:nvPr/>
        </p:nvSpPr>
        <p:spPr>
          <a:xfrm>
            <a:off x="152400" y="142180"/>
            <a:ext cx="3078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Use case Quản lý sản phẩm</a:t>
            </a:r>
          </a:p>
        </p:txBody>
      </p:sp>
      <p:pic>
        <p:nvPicPr>
          <p:cNvPr id="2" name="Picture 1" descr="A diagram of a chart&#10;&#10;Description automatically generated with medium confidence">
            <a:extLst>
              <a:ext uri="{FF2B5EF4-FFF2-40B4-BE49-F238E27FC236}">
                <a16:creationId xmlns:a16="http://schemas.microsoft.com/office/drawing/2014/main" id="{679C0202-ABFC-F6FF-D48A-B3E7C90AD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387" y="342235"/>
            <a:ext cx="5334635" cy="2740719"/>
          </a:xfrm>
          <a:prstGeom prst="rect">
            <a:avLst/>
          </a:prstGeom>
        </p:spPr>
      </p:pic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8336DBE2-256D-A90B-66BB-D808E04B42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3262341"/>
            <a:ext cx="3828098" cy="3032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1E5FDDE6-548B-21CF-7C53-37C447FAFF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7" t="2416" r="1836" b="4427"/>
          <a:stretch/>
        </p:blipFill>
        <p:spPr bwMode="auto">
          <a:xfrm>
            <a:off x="8115013" y="3262341"/>
            <a:ext cx="3872009" cy="303288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5D3BA6-ECB2-0F27-5EF1-72D9A10276B5}"/>
              </a:ext>
            </a:extLst>
          </p:cNvPr>
          <p:cNvSpPr txBox="1"/>
          <p:nvPr/>
        </p:nvSpPr>
        <p:spPr>
          <a:xfrm>
            <a:off x="204978" y="685800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Quản lý sản phẩm:</a:t>
            </a:r>
            <a:r>
              <a:rPr lang="en-US">
                <a:solidFill>
                  <a:schemeClr val="bg1"/>
                </a:solidFill>
              </a:rPr>
              <a:t> Admin thêm, sửa thông tin và quản lý các sản phẩm trong hệ thống.</a:t>
            </a:r>
          </a:p>
        </p:txBody>
      </p:sp>
    </p:spTree>
    <p:extLst>
      <p:ext uri="{BB962C8B-B14F-4D97-AF65-F5344CB8AC3E}">
        <p14:creationId xmlns:p14="http://schemas.microsoft.com/office/powerpoint/2010/main" val="41237652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C3CC9-D888-382C-5D63-2F1BC44E6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9FB971-E59C-16A0-3F70-44BD6EA60208}"/>
              </a:ext>
            </a:extLst>
          </p:cNvPr>
          <p:cNvSpPr txBox="1"/>
          <p:nvPr/>
        </p:nvSpPr>
        <p:spPr>
          <a:xfrm>
            <a:off x="152400" y="142180"/>
            <a:ext cx="3078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Use case Quản lý sản phẩm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F0B9EB-865C-44DF-3FF7-5F2FE7F47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730" y="761999"/>
            <a:ext cx="5178445" cy="5622517"/>
          </a:xfrm>
          <a:prstGeom prst="rect">
            <a:avLst/>
          </a:prstGeom>
        </p:spPr>
      </p:pic>
      <p:pic>
        <p:nvPicPr>
          <p:cNvPr id="3" name="Picture 2" descr="A diagram of a company&#10;&#10;Description automatically generated">
            <a:extLst>
              <a:ext uri="{FF2B5EF4-FFF2-40B4-BE49-F238E27FC236}">
                <a16:creationId xmlns:a16="http://schemas.microsoft.com/office/drawing/2014/main" id="{A9689FBC-AF99-E8E6-2DF5-C7CDFD588B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69"/>
          <a:stretch/>
        </p:blipFill>
        <p:spPr>
          <a:xfrm>
            <a:off x="2286000" y="761999"/>
            <a:ext cx="2783576" cy="4236524"/>
          </a:xfrm>
          <a:prstGeom prst="rect">
            <a:avLst/>
          </a:prstGeom>
        </p:spPr>
      </p:pic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F53963D6-9C18-A056-37B5-53ED0F65C3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57" r="-8319"/>
          <a:stretch/>
        </p:blipFill>
        <p:spPr bwMode="auto">
          <a:xfrm>
            <a:off x="2286000" y="4988998"/>
            <a:ext cx="2783576" cy="9006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78657288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69735-8D74-1100-A71D-5FAF96241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3BF65E-FFC0-2375-7146-1BB205ADB1C7}"/>
              </a:ext>
            </a:extLst>
          </p:cNvPr>
          <p:cNvSpPr txBox="1"/>
          <p:nvPr/>
        </p:nvSpPr>
        <p:spPr>
          <a:xfrm>
            <a:off x="152400" y="142180"/>
            <a:ext cx="3038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Use case Quản lý tài khoản</a:t>
            </a:r>
          </a:p>
        </p:txBody>
      </p:sp>
      <p:pic>
        <p:nvPicPr>
          <p:cNvPr id="2" name="Picture 1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E61123CA-A629-244A-97A9-65C915725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250" y="3925467"/>
            <a:ext cx="4891949" cy="2630207"/>
          </a:xfrm>
          <a:prstGeom prst="rect">
            <a:avLst/>
          </a:prstGeom>
        </p:spPr>
      </p:pic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95579DF-3CD8-2CF0-805D-B6239916A8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5" t="1728" r="1561" b="2946"/>
          <a:stretch/>
        </p:blipFill>
        <p:spPr bwMode="auto">
          <a:xfrm>
            <a:off x="2895600" y="3620167"/>
            <a:ext cx="3840342" cy="302540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AEFF971F-86DC-7680-9595-FFE59B8C5A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379" y="332031"/>
            <a:ext cx="4020820" cy="3063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4666B647-8A3C-DFB2-2847-B8159E2B5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3083" y="342235"/>
            <a:ext cx="3840342" cy="28955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7F989F-0177-D820-2DAC-BD55E2496912}"/>
              </a:ext>
            </a:extLst>
          </p:cNvPr>
          <p:cNvSpPr txBox="1"/>
          <p:nvPr/>
        </p:nvSpPr>
        <p:spPr>
          <a:xfrm>
            <a:off x="141954" y="615610"/>
            <a:ext cx="32108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Quản lý tài khoản:</a:t>
            </a:r>
            <a:r>
              <a:rPr lang="en-US">
                <a:solidFill>
                  <a:schemeClr val="bg1"/>
                </a:solidFill>
              </a:rPr>
              <a:t> Admin thêm, sửa, hoặc xóa tài khoản nhân viên.</a:t>
            </a:r>
          </a:p>
        </p:txBody>
      </p:sp>
    </p:spTree>
    <p:extLst>
      <p:ext uri="{BB962C8B-B14F-4D97-AF65-F5344CB8AC3E}">
        <p14:creationId xmlns:p14="http://schemas.microsoft.com/office/powerpoint/2010/main" val="29412434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91F4A-9D5E-AB61-9FEB-C52BFE3E6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44AF03-53C9-6AC9-4189-91A6F4D9734C}"/>
              </a:ext>
            </a:extLst>
          </p:cNvPr>
          <p:cNvSpPr txBox="1"/>
          <p:nvPr/>
        </p:nvSpPr>
        <p:spPr>
          <a:xfrm>
            <a:off x="152400" y="142180"/>
            <a:ext cx="3038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Use case Quản lý tài khoản</a:t>
            </a:r>
          </a:p>
        </p:txBody>
      </p:sp>
      <p:pic>
        <p:nvPicPr>
          <p:cNvPr id="2" name="Picture 1" descr="A diagram of a computer&#10;&#10;Description automatically generated">
            <a:extLst>
              <a:ext uri="{FF2B5EF4-FFF2-40B4-BE49-F238E27FC236}">
                <a16:creationId xmlns:a16="http://schemas.microsoft.com/office/drawing/2014/main" id="{25D9DD5C-83A5-F3FF-B739-C68B6DF308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29"/>
          <a:stretch/>
        </p:blipFill>
        <p:spPr>
          <a:xfrm>
            <a:off x="304800" y="574947"/>
            <a:ext cx="2373719" cy="3539853"/>
          </a:xfrm>
          <a:prstGeom prst="rect">
            <a:avLst/>
          </a:prstGeom>
        </p:spPr>
      </p:pic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72DF5649-BBBF-DA05-1306-EF693020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316"/>
          <a:stretch/>
        </p:blipFill>
        <p:spPr>
          <a:xfrm>
            <a:off x="304800" y="4114800"/>
            <a:ext cx="2373719" cy="2065527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B18095C3-91D9-B19E-EDD0-D7D391710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245" y="582567"/>
            <a:ext cx="7489455" cy="543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15105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C560C-B966-47FC-34C9-B70ACEBC0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E9A023-CF32-AF7F-CD12-AA5A8D9939D5}"/>
              </a:ext>
            </a:extLst>
          </p:cNvPr>
          <p:cNvSpPr txBox="1"/>
          <p:nvPr/>
        </p:nvSpPr>
        <p:spPr>
          <a:xfrm>
            <a:off x="152400" y="142180"/>
            <a:ext cx="3070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Use case Quản lý đơn hàng</a:t>
            </a:r>
          </a:p>
        </p:txBody>
      </p:sp>
      <p:pic>
        <p:nvPicPr>
          <p:cNvPr id="2" name="Picture 1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D633764C-16B1-2D62-1665-08B55F947F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" t="1483" r="1433" b="4730"/>
          <a:stretch/>
        </p:blipFill>
        <p:spPr bwMode="auto">
          <a:xfrm>
            <a:off x="609600" y="3126673"/>
            <a:ext cx="4600575" cy="346075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A diagram of a diagram of a person's body&#10;&#10;Description automatically generated with medium confidence">
            <a:extLst>
              <a:ext uri="{FF2B5EF4-FFF2-40B4-BE49-F238E27FC236}">
                <a16:creationId xmlns:a16="http://schemas.microsoft.com/office/drawing/2014/main" id="{C49A570B-E770-F5E5-1823-62141D3BC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520" y="216763"/>
            <a:ext cx="5993765" cy="2352675"/>
          </a:xfrm>
          <a:prstGeom prst="rect">
            <a:avLst/>
          </a:prstGeom>
        </p:spPr>
      </p:pic>
      <p:pic>
        <p:nvPicPr>
          <p:cNvPr id="5" name="Picture 4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DDEAA4BD-D5CC-1631-DCCB-6F527C9DD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101273"/>
            <a:ext cx="4654550" cy="34861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9113557-E0CC-3387-7DAF-12D6F087028F}"/>
              </a:ext>
            </a:extLst>
          </p:cNvPr>
          <p:cNvSpPr txBox="1"/>
          <p:nvPr/>
        </p:nvSpPr>
        <p:spPr>
          <a:xfrm>
            <a:off x="246886" y="727286"/>
            <a:ext cx="5087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solidFill>
                  <a:schemeClr val="bg1"/>
                </a:solidFill>
              </a:rPr>
              <a:t>Quản lý đơn hàng:</a:t>
            </a:r>
            <a:r>
              <a:rPr lang="vi-VN">
                <a:solidFill>
                  <a:schemeClr val="bg1"/>
                </a:solidFill>
              </a:rPr>
              <a:t> Admin cập nhật trạng thái đơn hàng và xử lý các yêu cầu liên quan.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97964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B3A88-9367-63B6-67FA-69CDA84DD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A31A4E-A902-D38E-B528-9559FAC281A4}"/>
              </a:ext>
            </a:extLst>
          </p:cNvPr>
          <p:cNvSpPr txBox="1"/>
          <p:nvPr/>
        </p:nvSpPr>
        <p:spPr>
          <a:xfrm>
            <a:off x="152400" y="142180"/>
            <a:ext cx="3070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Use case Quản lý đơn hàng</a:t>
            </a:r>
          </a:p>
        </p:txBody>
      </p:sp>
      <p:pic>
        <p:nvPicPr>
          <p:cNvPr id="2" name="Picture 1" descr="A screenshot of a diagram&#10;&#10;Description automatically generated">
            <a:extLst>
              <a:ext uri="{FF2B5EF4-FFF2-40B4-BE49-F238E27FC236}">
                <a16:creationId xmlns:a16="http://schemas.microsoft.com/office/drawing/2014/main" id="{51157870-B795-AB85-8E6E-85F324D182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97"/>
          <a:stretch/>
        </p:blipFill>
        <p:spPr bwMode="auto">
          <a:xfrm>
            <a:off x="381000" y="567690"/>
            <a:ext cx="4084668" cy="284484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58A25E36-B191-ED80-2F37-6A7D404AD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2961" r="-1150"/>
          <a:stretch/>
        </p:blipFill>
        <p:spPr bwMode="auto">
          <a:xfrm>
            <a:off x="381000" y="3352800"/>
            <a:ext cx="4084668" cy="287783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BDD2FC-3A74-646E-C57F-2E6D79C2A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567690"/>
            <a:ext cx="7162800" cy="566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1868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60969-E8AB-1597-5CA4-680946578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03F7B5-4F7A-5AC9-8E48-E3B555F66D27}"/>
              </a:ext>
            </a:extLst>
          </p:cNvPr>
          <p:cNvSpPr txBox="1"/>
          <p:nvPr/>
        </p:nvSpPr>
        <p:spPr>
          <a:xfrm>
            <a:off x="152400" y="142180"/>
            <a:ext cx="298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Use case Bảo trì danh mục</a:t>
            </a:r>
          </a:p>
        </p:txBody>
      </p:sp>
      <p:pic>
        <p:nvPicPr>
          <p:cNvPr id="2" name="Picture 1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E7283CEA-94AE-ECDE-4386-7D8FBDF8F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4001767"/>
            <a:ext cx="6317196" cy="2624951"/>
          </a:xfrm>
          <a:prstGeom prst="rect">
            <a:avLst/>
          </a:prstGeom>
        </p:spPr>
      </p:pic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8C3260D6-331F-B615-87A7-A62779E80F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" t="1847" r="2108" b="3310"/>
          <a:stretch/>
        </p:blipFill>
        <p:spPr bwMode="auto">
          <a:xfrm>
            <a:off x="3243618" y="231282"/>
            <a:ext cx="4315682" cy="314948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Picture 4" descr="A diagram of a computer&#10;&#10;Description automatically generated">
            <a:extLst>
              <a:ext uri="{FF2B5EF4-FFF2-40B4-BE49-F238E27FC236}">
                <a16:creationId xmlns:a16="http://schemas.microsoft.com/office/drawing/2014/main" id="{F8210468-9B54-7B2C-C23C-A804D669D44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" t="2752" r="1998" b="2616"/>
          <a:stretch/>
        </p:blipFill>
        <p:spPr bwMode="auto">
          <a:xfrm>
            <a:off x="7723918" y="231282"/>
            <a:ext cx="4315682" cy="311503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diagram of a computer&#10;&#10;Description automatically generated">
            <a:extLst>
              <a:ext uri="{FF2B5EF4-FFF2-40B4-BE49-F238E27FC236}">
                <a16:creationId xmlns:a16="http://schemas.microsoft.com/office/drawing/2014/main" id="{12B056E1-9C7B-9CB8-F53F-4EC7B459F1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3429000"/>
            <a:ext cx="4315682" cy="3197718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E9F91D-5858-5591-1E86-D707ACD7742C}"/>
              </a:ext>
            </a:extLst>
          </p:cNvPr>
          <p:cNvSpPr txBox="1"/>
          <p:nvPr/>
        </p:nvSpPr>
        <p:spPr>
          <a:xfrm>
            <a:off x="144951" y="542290"/>
            <a:ext cx="2934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Bảo trì danh mục:</a:t>
            </a:r>
            <a:r>
              <a:rPr lang="en-US">
                <a:solidFill>
                  <a:schemeClr val="bg1"/>
                </a:solidFill>
              </a:rPr>
              <a:t> Admin quản lý các danh mục sản phẩm để tổ chức thông tin hiệu quả.</a:t>
            </a:r>
          </a:p>
        </p:txBody>
      </p:sp>
    </p:spTree>
    <p:extLst>
      <p:ext uri="{BB962C8B-B14F-4D97-AF65-F5344CB8AC3E}">
        <p14:creationId xmlns:p14="http://schemas.microsoft.com/office/powerpoint/2010/main" val="13040584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C9E60B-1D13-BCBF-49EE-020E357AA6DB}"/>
              </a:ext>
            </a:extLst>
          </p:cNvPr>
          <p:cNvSpPr txBox="1"/>
          <p:nvPr/>
        </p:nvSpPr>
        <p:spPr>
          <a:xfrm>
            <a:off x="152400" y="142180"/>
            <a:ext cx="45307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Chương 2: Phân tích và thiết kế hệ thống</a:t>
            </a:r>
          </a:p>
        </p:txBody>
      </p:sp>
      <p:pic>
        <p:nvPicPr>
          <p:cNvPr id="9" name="Picture 8" descr="A diagram of a network&#10;&#10;Description automatically generated">
            <a:extLst>
              <a:ext uri="{FF2B5EF4-FFF2-40B4-BE49-F238E27FC236}">
                <a16:creationId xmlns:a16="http://schemas.microsoft.com/office/drawing/2014/main" id="{32580ADB-D543-6D5C-AEAD-F878D305E1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3" t="2426" r="2333" b="2691"/>
          <a:stretch/>
        </p:blipFill>
        <p:spPr bwMode="auto">
          <a:xfrm>
            <a:off x="2362200" y="996029"/>
            <a:ext cx="7120071" cy="48006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A7AE1D-2983-2DF4-1DBE-7D916721A8F6}"/>
              </a:ext>
            </a:extLst>
          </p:cNvPr>
          <p:cNvSpPr txBox="1"/>
          <p:nvPr/>
        </p:nvSpPr>
        <p:spPr>
          <a:xfrm>
            <a:off x="4742039" y="5904283"/>
            <a:ext cx="270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Biểu đồ use case tổng quát</a:t>
            </a:r>
          </a:p>
        </p:txBody>
      </p:sp>
    </p:spTree>
    <p:extLst>
      <p:ext uri="{BB962C8B-B14F-4D97-AF65-F5344CB8AC3E}">
        <p14:creationId xmlns:p14="http://schemas.microsoft.com/office/powerpoint/2010/main" val="421279057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E94A3-F48B-E2F1-763F-6F27E8131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B190F5-799B-2C77-D042-48847481132A}"/>
              </a:ext>
            </a:extLst>
          </p:cNvPr>
          <p:cNvSpPr txBox="1"/>
          <p:nvPr/>
        </p:nvSpPr>
        <p:spPr>
          <a:xfrm>
            <a:off x="152400" y="142180"/>
            <a:ext cx="2982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Use case Bảo trì danh mục</a:t>
            </a:r>
          </a:p>
        </p:txBody>
      </p:sp>
      <p:pic>
        <p:nvPicPr>
          <p:cNvPr id="14" name="Picture 13" descr="A diagram of a company&#10;&#10;Description automatically generated">
            <a:extLst>
              <a:ext uri="{FF2B5EF4-FFF2-40B4-BE49-F238E27FC236}">
                <a16:creationId xmlns:a16="http://schemas.microsoft.com/office/drawing/2014/main" id="{D9755C8B-68D5-B464-9FF1-6A1B53BBB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48" y="542290"/>
            <a:ext cx="2515537" cy="3434996"/>
          </a:xfrm>
          <a:prstGeom prst="rect">
            <a:avLst/>
          </a:prstGeom>
        </p:spPr>
      </p:pic>
      <p:pic>
        <p:nvPicPr>
          <p:cNvPr id="15" name="Picture 14" descr="A diagram of a computer&#10;&#10;Description automatically generated">
            <a:extLst>
              <a:ext uri="{FF2B5EF4-FFF2-40B4-BE49-F238E27FC236}">
                <a16:creationId xmlns:a16="http://schemas.microsoft.com/office/drawing/2014/main" id="{4DF505A3-7CF0-8D19-05C5-3BCD27D00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47" y="3977286"/>
            <a:ext cx="2515537" cy="2558277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3A387107-9DC4-3FDE-5FB1-0DD24B5C1D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282" y="970229"/>
            <a:ext cx="8560406" cy="55537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8857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BAE45-5BC7-2CA6-A190-50740585D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D67F24-9011-8CFD-B5A5-8AAAEC009182}"/>
              </a:ext>
            </a:extLst>
          </p:cNvPr>
          <p:cNvSpPr txBox="1"/>
          <p:nvPr/>
        </p:nvSpPr>
        <p:spPr>
          <a:xfrm>
            <a:off x="152400" y="142180"/>
            <a:ext cx="25019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Biểu đồ lớp các entity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DB7605-CE5D-0712-CF2F-9984B85A4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914400"/>
            <a:ext cx="6172200" cy="541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04790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BE217-7D94-9CF7-E1DD-DC94186A1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2">
            <a:extLst>
              <a:ext uri="{FF2B5EF4-FFF2-40B4-BE49-F238E27FC236}">
                <a16:creationId xmlns:a16="http://schemas.microsoft.com/office/drawing/2014/main" id="{1174B489-457A-845C-3AA5-F3A5C4987209}"/>
              </a:ext>
            </a:extLst>
          </p:cNvPr>
          <p:cNvSpPr txBox="1">
            <a:spLocks/>
          </p:cNvSpPr>
          <p:nvPr/>
        </p:nvSpPr>
        <p:spPr>
          <a:xfrm>
            <a:off x="7136499" y="2050496"/>
            <a:ext cx="3514559" cy="2319337"/>
          </a:xfrm>
          <a:prstGeom prst="rect">
            <a:avLst/>
          </a:prstGeom>
        </p:spPr>
        <p:txBody>
          <a:bodyPr vert="horz" lIns="91440" tIns="45720" rIns="91440" bIns="45720" anchor="b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</a:pPr>
            <a:r>
              <a:rPr lang="en-US" b="1">
                <a:solidFill>
                  <a:srgbClr val="FFFFFF"/>
                </a:solidFill>
                <a:latin typeface="Arial"/>
                <a:ea typeface="Arial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46780134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7FDB7-0C28-72B6-AE39-19438A2E5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C0EDCA-EF15-80BF-6CB7-FE08DC39BF04}"/>
              </a:ext>
            </a:extLst>
          </p:cNvPr>
          <p:cNvSpPr txBox="1"/>
          <p:nvPr/>
        </p:nvSpPr>
        <p:spPr>
          <a:xfrm>
            <a:off x="152400" y="142180"/>
            <a:ext cx="2679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Use case Xem cửa hàng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AA31A69-ED7E-F416-7A8E-A3740983E7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"/>
          <a:stretch/>
        </p:blipFill>
        <p:spPr bwMode="auto">
          <a:xfrm>
            <a:off x="408716" y="3656914"/>
            <a:ext cx="5089270" cy="287155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FA80551-975F-B402-DEFF-9BDF663B2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719" y="3291870"/>
            <a:ext cx="4393565" cy="3236595"/>
          </a:xfrm>
          <a:prstGeom prst="rect">
            <a:avLst/>
          </a:prstGeom>
        </p:spPr>
      </p:pic>
      <p:pic>
        <p:nvPicPr>
          <p:cNvPr id="7" name="Picture 6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E551CEE6-F413-65B3-7018-B9A0015111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0446" y="458589"/>
            <a:ext cx="5422838" cy="2702798"/>
          </a:xfrm>
          <a:prstGeom prst="rect">
            <a:avLst/>
          </a:prstGeom>
        </p:spPr>
      </p:pic>
      <p:pic>
        <p:nvPicPr>
          <p:cNvPr id="8" name="Picture 7" descr="A white rectangular object with black text&#10;&#10;Description automatically generated with medium confidence">
            <a:extLst>
              <a:ext uri="{FF2B5EF4-FFF2-40B4-BE49-F238E27FC236}">
                <a16:creationId xmlns:a16="http://schemas.microsoft.com/office/drawing/2014/main" id="{DF657A5A-CF55-C3AF-1B90-1B51772ECB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449" y="458589"/>
            <a:ext cx="5791835" cy="18065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D3B5B2-E18B-30BD-4197-26FB6BE522B2}"/>
              </a:ext>
            </a:extLst>
          </p:cNvPr>
          <p:cNvSpPr txBox="1"/>
          <p:nvPr/>
        </p:nvSpPr>
        <p:spPr>
          <a:xfrm>
            <a:off x="152400" y="762000"/>
            <a:ext cx="5089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solidFill>
                  <a:schemeClr val="bg1"/>
                </a:solidFill>
              </a:rPr>
              <a:t>Xem cửa hàng:</a:t>
            </a:r>
            <a:r>
              <a:rPr lang="vi-VN">
                <a:solidFill>
                  <a:schemeClr val="bg1"/>
                </a:solidFill>
              </a:rPr>
              <a:t> Hiển thị danh sách sản phẩm và thông tin cơ bản của cửa hàng.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79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B6638-75F5-A11F-93DA-629BDC573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BF501-6E38-083E-215C-E7CB9D156B48}"/>
              </a:ext>
            </a:extLst>
          </p:cNvPr>
          <p:cNvSpPr txBox="1"/>
          <p:nvPr/>
        </p:nvSpPr>
        <p:spPr>
          <a:xfrm>
            <a:off x="152400" y="142180"/>
            <a:ext cx="32412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Use case Tìm kiếm sản phẩm</a:t>
            </a:r>
          </a:p>
        </p:txBody>
      </p:sp>
      <p:pic>
        <p:nvPicPr>
          <p:cNvPr id="2" name="Picture 1" descr="A diagram of a diagram&#10;&#10;Description automatically generated">
            <a:extLst>
              <a:ext uri="{FF2B5EF4-FFF2-40B4-BE49-F238E27FC236}">
                <a16:creationId xmlns:a16="http://schemas.microsoft.com/office/drawing/2014/main" id="{2B62E82F-31B4-9EC4-5C60-CD4F964D9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51759"/>
            <a:ext cx="5791835" cy="2591435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AFB553B3-DDC0-B3F9-D895-887A9DE16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2235"/>
            <a:ext cx="5791835" cy="2199640"/>
          </a:xfrm>
          <a:prstGeom prst="rect">
            <a:avLst/>
          </a:prstGeom>
        </p:spPr>
      </p:pic>
      <p:pic>
        <p:nvPicPr>
          <p:cNvPr id="9" name="Picture 8" descr="A diagram of a diagram&#10;&#10;Description automatically generated">
            <a:extLst>
              <a:ext uri="{FF2B5EF4-FFF2-40B4-BE49-F238E27FC236}">
                <a16:creationId xmlns:a16="http://schemas.microsoft.com/office/drawing/2014/main" id="{EBF5C80F-7554-CAAC-DC89-2B0814038B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1" b="4321"/>
          <a:stretch>
            <a:fillRect/>
          </a:stretch>
        </p:blipFill>
        <p:spPr bwMode="auto">
          <a:xfrm>
            <a:off x="304164" y="3299034"/>
            <a:ext cx="5271886" cy="32976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7A05192-59A7-D2A4-4E6E-83EFC4C91A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9326" y="3299034"/>
            <a:ext cx="4588509" cy="32976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1635B-1F44-4907-8785-EDB1F79FE324}"/>
              </a:ext>
            </a:extLst>
          </p:cNvPr>
          <p:cNvSpPr txBox="1"/>
          <p:nvPr/>
        </p:nvSpPr>
        <p:spPr>
          <a:xfrm>
            <a:off x="152400" y="613952"/>
            <a:ext cx="5562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Tìm kiếm sản phẩm:</a:t>
            </a:r>
            <a:r>
              <a:rPr lang="en-US">
                <a:solidFill>
                  <a:schemeClr val="bg1"/>
                </a:solidFill>
              </a:rPr>
              <a:t> Cung cấp tính năng tìm kiếm sản phẩm theo từ khóa hoặc danh mục.</a:t>
            </a:r>
          </a:p>
        </p:txBody>
      </p:sp>
    </p:spTree>
    <p:extLst>
      <p:ext uri="{BB962C8B-B14F-4D97-AF65-F5344CB8AC3E}">
        <p14:creationId xmlns:p14="http://schemas.microsoft.com/office/powerpoint/2010/main" val="17450411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AD48D-E0CA-418B-D893-9A88EB44C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8275C0-EB1E-832A-DBE2-1A141843D80B}"/>
              </a:ext>
            </a:extLst>
          </p:cNvPr>
          <p:cNvSpPr txBox="1"/>
          <p:nvPr/>
        </p:nvSpPr>
        <p:spPr>
          <a:xfrm>
            <a:off x="152400" y="142180"/>
            <a:ext cx="27319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Use case Xem sản phẩm</a:t>
            </a:r>
          </a:p>
        </p:txBody>
      </p:sp>
      <p:pic>
        <p:nvPicPr>
          <p:cNvPr id="2" name="Picture 1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6CC29E6E-3DE7-C36F-DD48-2CA22D651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30703"/>
            <a:ext cx="5791835" cy="2670810"/>
          </a:xfrm>
          <a:prstGeom prst="rect">
            <a:avLst/>
          </a:prstGeom>
        </p:spPr>
      </p:pic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7061A1B3-663B-98FC-637B-0BCDE54E6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430703"/>
            <a:ext cx="5036820" cy="19304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B5E9DEC-174B-4078-0B64-0929525FBD8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806"/>
          <a:stretch/>
        </p:blipFill>
        <p:spPr bwMode="auto">
          <a:xfrm>
            <a:off x="153692" y="3360881"/>
            <a:ext cx="5172075" cy="30664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1BB7B933-F9A1-116B-F7D7-2C40B39B9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3153" y="3756485"/>
            <a:ext cx="6492663" cy="26708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AE8977-C69E-DA16-BC51-975131222B7F}"/>
              </a:ext>
            </a:extLst>
          </p:cNvPr>
          <p:cNvSpPr txBox="1"/>
          <p:nvPr/>
        </p:nvSpPr>
        <p:spPr>
          <a:xfrm>
            <a:off x="152400" y="609600"/>
            <a:ext cx="5410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solidFill>
                  <a:schemeClr val="bg1"/>
                </a:solidFill>
              </a:rPr>
              <a:t>Xem sản phẩm:</a:t>
            </a:r>
            <a:r>
              <a:rPr lang="vi-VN">
                <a:solidFill>
                  <a:schemeClr val="bg1"/>
                </a:solidFill>
              </a:rPr>
              <a:t> Hiển thị thông tin chi tiết của một sản phẩm được chọn.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51468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36992-2321-6350-819A-8044F789A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7E5CFF-F1A5-A2BE-090E-3E2A64DADC2E}"/>
              </a:ext>
            </a:extLst>
          </p:cNvPr>
          <p:cNvSpPr txBox="1"/>
          <p:nvPr/>
        </p:nvSpPr>
        <p:spPr>
          <a:xfrm>
            <a:off x="152400" y="142180"/>
            <a:ext cx="2549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Use case Xem Đăng ký</a:t>
            </a:r>
          </a:p>
        </p:txBody>
      </p:sp>
      <p:pic>
        <p:nvPicPr>
          <p:cNvPr id="2" name="Picture 1" descr="A diagram of a computer&#10;&#10;Description automatically generated">
            <a:extLst>
              <a:ext uri="{FF2B5EF4-FFF2-40B4-BE49-F238E27FC236}">
                <a16:creationId xmlns:a16="http://schemas.microsoft.com/office/drawing/2014/main" id="{7D089722-05C5-6D51-41DE-3DEE5094E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208715"/>
            <a:ext cx="4880610" cy="2865755"/>
          </a:xfrm>
          <a:prstGeom prst="rect">
            <a:avLst/>
          </a:prstGeom>
        </p:spPr>
      </p:pic>
      <p:pic>
        <p:nvPicPr>
          <p:cNvPr id="3" name="Picture 2" descr="A diagram of a chemical process&#10;&#10;Description automatically generated">
            <a:extLst>
              <a:ext uri="{FF2B5EF4-FFF2-40B4-BE49-F238E27FC236}">
                <a16:creationId xmlns:a16="http://schemas.microsoft.com/office/drawing/2014/main" id="{32C0E497-FA0A-97A6-6612-DBFB727DE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08714"/>
            <a:ext cx="4345918" cy="62223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03B02B46-0E1B-432A-6E56-1ECE09259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1" b="2931"/>
          <a:stretch>
            <a:fillRect/>
          </a:stretch>
        </p:blipFill>
        <p:spPr bwMode="auto">
          <a:xfrm>
            <a:off x="423183" y="2692894"/>
            <a:ext cx="4337221" cy="39181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2E8A0A7D-E4A5-B805-517C-409116750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83323" y="3074470"/>
            <a:ext cx="4207041" cy="35366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A1B052-9986-F91C-E60A-0AE0E9A8CDA2}"/>
              </a:ext>
            </a:extLst>
          </p:cNvPr>
          <p:cNvSpPr txBox="1"/>
          <p:nvPr/>
        </p:nvSpPr>
        <p:spPr>
          <a:xfrm>
            <a:off x="184532" y="679092"/>
            <a:ext cx="61295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solidFill>
                  <a:schemeClr val="bg1"/>
                </a:solidFill>
              </a:rPr>
              <a:t>Đăng ký:</a:t>
            </a:r>
            <a:r>
              <a:rPr lang="vi-VN">
                <a:solidFill>
                  <a:schemeClr val="bg1"/>
                </a:solidFill>
              </a:rPr>
              <a:t> Người dùng tạo tài khoản mới để sử dụng các chức năng của hệ thống.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6174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21F7F-2C9B-E262-DC21-CE66BD33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71B531-99F3-B5A0-3478-6F201BF4667E}"/>
              </a:ext>
            </a:extLst>
          </p:cNvPr>
          <p:cNvSpPr txBox="1"/>
          <p:nvPr/>
        </p:nvSpPr>
        <p:spPr>
          <a:xfrm>
            <a:off x="152400" y="142180"/>
            <a:ext cx="2844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Use case Xem Đăng nhập</a:t>
            </a:r>
          </a:p>
        </p:txBody>
      </p:sp>
      <p:pic>
        <p:nvPicPr>
          <p:cNvPr id="3" name="Picture 2" descr="A diagram of a flowchart&#10;&#10;Description automatically generated">
            <a:extLst>
              <a:ext uri="{FF2B5EF4-FFF2-40B4-BE49-F238E27FC236}">
                <a16:creationId xmlns:a16="http://schemas.microsoft.com/office/drawing/2014/main" id="{FBBF2843-C5E1-E4FA-B2D4-A1795610A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613" y="366774"/>
            <a:ext cx="4052967" cy="5867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DDB499A-0D84-D1BE-EDFC-964750B3D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9216" y="3124201"/>
            <a:ext cx="4976939" cy="3265130"/>
          </a:xfrm>
          <a:prstGeom prst="rect">
            <a:avLst/>
          </a:prstGeom>
        </p:spPr>
      </p:pic>
      <p:pic>
        <p:nvPicPr>
          <p:cNvPr id="5" name="Picture 4" descr="A diagram of a company&#10;&#10;Description automatically generated">
            <a:extLst>
              <a:ext uri="{FF2B5EF4-FFF2-40B4-BE49-F238E27FC236}">
                <a16:creationId xmlns:a16="http://schemas.microsoft.com/office/drawing/2014/main" id="{5D128AC6-FFED-28DE-184D-51EDF85D10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2635" y="2427257"/>
            <a:ext cx="4391299" cy="3962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2E4980B7-F28C-D1AE-873C-C62E13C89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5051" y="361041"/>
            <a:ext cx="4976529" cy="2590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CF8D04-2388-7089-5175-883326838C32}"/>
              </a:ext>
            </a:extLst>
          </p:cNvPr>
          <p:cNvSpPr txBox="1"/>
          <p:nvPr/>
        </p:nvSpPr>
        <p:spPr>
          <a:xfrm>
            <a:off x="183397" y="685800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solidFill>
                  <a:schemeClr val="bg1"/>
                </a:solidFill>
              </a:rPr>
              <a:t>Đăng nhập:</a:t>
            </a:r>
            <a:r>
              <a:rPr lang="vi-VN">
                <a:solidFill>
                  <a:schemeClr val="bg1"/>
                </a:solidFill>
              </a:rPr>
              <a:t> Cho phép người dùng truy cập vào hệ thống với tài khoản đã đăng ký.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2528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FEE56-8F22-B253-3514-A5017B73F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CC3BC4-4D0A-04FF-A4CD-0CF12FF17077}"/>
              </a:ext>
            </a:extLst>
          </p:cNvPr>
          <p:cNvSpPr txBox="1"/>
          <p:nvPr/>
        </p:nvSpPr>
        <p:spPr>
          <a:xfrm>
            <a:off x="152400" y="142180"/>
            <a:ext cx="4145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Use case Chỉnh sửa thông tin cá nhân</a:t>
            </a:r>
          </a:p>
        </p:txBody>
      </p:sp>
      <p:pic>
        <p:nvPicPr>
          <p:cNvPr id="2" name="Picture 1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E0CD4A43-64B2-2FA1-A5A5-5B2F5D94D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579" y="680745"/>
            <a:ext cx="5493358" cy="2382603"/>
          </a:xfrm>
          <a:prstGeom prst="rect">
            <a:avLst/>
          </a:prstGeom>
        </p:spPr>
      </p:pic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E6E41D30-54E8-F06C-E2D6-F33CABE91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85800"/>
            <a:ext cx="5791835" cy="2196465"/>
          </a:xfrm>
          <a:prstGeom prst="rect">
            <a:avLst/>
          </a:prstGeom>
        </p:spPr>
      </p:pic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0215D2B-4114-3850-0202-C73BC75528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83"/>
          <a:stretch/>
        </p:blipFill>
        <p:spPr bwMode="auto">
          <a:xfrm>
            <a:off x="288666" y="1890127"/>
            <a:ext cx="4572635" cy="45956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B627274-2528-90C8-A486-EDA7454CC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0540" y="3902008"/>
            <a:ext cx="5791835" cy="25838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45E6C4-6205-D453-BD51-1335F2F0F907}"/>
              </a:ext>
            </a:extLst>
          </p:cNvPr>
          <p:cNvSpPr txBox="1"/>
          <p:nvPr/>
        </p:nvSpPr>
        <p:spPr>
          <a:xfrm>
            <a:off x="143359" y="646829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b="1">
                <a:solidFill>
                  <a:schemeClr val="bg1"/>
                </a:solidFill>
              </a:rPr>
              <a:t>Chỉnh sửa thông tin cá nhân:</a:t>
            </a:r>
            <a:r>
              <a:rPr lang="vi-VN">
                <a:solidFill>
                  <a:schemeClr val="bg1"/>
                </a:solidFill>
              </a:rPr>
              <a:t> Người dùng cập nhật thông tin tài khoản cá nhân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7532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42A16-D844-8B65-712C-637EBB07A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879537-B9EA-8538-520E-EAEF0EF12E9D}"/>
              </a:ext>
            </a:extLst>
          </p:cNvPr>
          <p:cNvSpPr txBox="1"/>
          <p:nvPr/>
        </p:nvSpPr>
        <p:spPr>
          <a:xfrm>
            <a:off x="152400" y="142180"/>
            <a:ext cx="2946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Use case Quản lý giỏ hàng</a:t>
            </a:r>
          </a:p>
        </p:txBody>
      </p:sp>
      <p:pic>
        <p:nvPicPr>
          <p:cNvPr id="2" name="Picture 1" descr="A diagram of a flowchart&#10;&#10;Description automatically generated">
            <a:extLst>
              <a:ext uri="{FF2B5EF4-FFF2-40B4-BE49-F238E27FC236}">
                <a16:creationId xmlns:a16="http://schemas.microsoft.com/office/drawing/2014/main" id="{519EBBBE-6900-3CDF-7D65-0C66B1853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2187" y="675064"/>
            <a:ext cx="4114800" cy="5812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product&#10;&#10;Description automatically generated">
            <a:extLst>
              <a:ext uri="{FF2B5EF4-FFF2-40B4-BE49-F238E27FC236}">
                <a16:creationId xmlns:a16="http://schemas.microsoft.com/office/drawing/2014/main" id="{FE682171-9FB8-A5D8-BAC3-06829E0A9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33" y="2392829"/>
            <a:ext cx="4292827" cy="42308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4BB58C-0BD9-E37C-DC29-309112C5BA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701" y="3276600"/>
            <a:ext cx="7179803" cy="3347075"/>
          </a:xfrm>
          <a:prstGeom prst="rect">
            <a:avLst/>
          </a:prstGeom>
        </p:spPr>
      </p:pic>
      <p:pic>
        <p:nvPicPr>
          <p:cNvPr id="8" name="Picture 7" descr="A diagram of a diagram&#10;&#10;Description automatically generated">
            <a:extLst>
              <a:ext uri="{FF2B5EF4-FFF2-40B4-BE49-F238E27FC236}">
                <a16:creationId xmlns:a16="http://schemas.microsoft.com/office/drawing/2014/main" id="{CE9E1E5E-37BF-F26B-9DB1-E0FC746508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8632" y="690562"/>
            <a:ext cx="5528355" cy="22050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082C6F-539F-193E-6018-FD358DFFE7A1}"/>
              </a:ext>
            </a:extLst>
          </p:cNvPr>
          <p:cNvSpPr txBox="1"/>
          <p:nvPr/>
        </p:nvSpPr>
        <p:spPr>
          <a:xfrm>
            <a:off x="219362" y="620985"/>
            <a:ext cx="6098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chemeClr val="bg1"/>
                </a:solidFill>
              </a:rPr>
              <a:t>Quản lý giỏ hàng:</a:t>
            </a:r>
            <a:r>
              <a:rPr lang="en-US">
                <a:solidFill>
                  <a:schemeClr val="bg1"/>
                </a:solidFill>
              </a:rPr>
              <a:t> Cho phép thêm, sửa, xóa sản phẩm trong giỏ hàng.</a:t>
            </a:r>
          </a:p>
        </p:txBody>
      </p:sp>
    </p:spTree>
    <p:extLst>
      <p:ext uri="{BB962C8B-B14F-4D97-AF65-F5344CB8AC3E}">
        <p14:creationId xmlns:p14="http://schemas.microsoft.com/office/powerpoint/2010/main" val="38698277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1B1BC3"/>
      </a:accent1>
      <a:accent2>
        <a:srgbClr val="BC15B7"/>
      </a:accent2>
      <a:accent3>
        <a:srgbClr val="76FCFF"/>
      </a:accent3>
      <a:accent4>
        <a:srgbClr val="1B1BC3"/>
      </a:accent4>
      <a:accent5>
        <a:srgbClr val="BC15B7"/>
      </a:accent5>
      <a:accent6>
        <a:srgbClr val="76FCFF"/>
      </a:accent6>
      <a:hlink>
        <a:srgbClr val="4472C4"/>
      </a:hlink>
      <a:folHlink>
        <a:srgbClr val="BFBFB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429</Words>
  <Application>Microsoft Office PowerPoint</Application>
  <PresentationFormat>Widescreen</PresentationFormat>
  <Paragraphs>44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微软雅黑</vt:lpstr>
      <vt:lpstr>思源黑体 CN Bold</vt:lpstr>
      <vt:lpstr>Aptos</vt:lpstr>
      <vt:lpstr>Arial</vt:lpstr>
      <vt:lpstr>Calibri</vt:lpstr>
      <vt:lpstr>Montserrat SemiBold</vt:lpstr>
      <vt:lpstr>Office Theme</vt:lpstr>
      <vt:lpstr>THỰC TẬP CƠ SỞ NGÀNH  ĐỀ TÀI: XÂY DỰNG WEBSITE BÁN ĐỒ ĐIỆN TỬ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a45057 Phạm Phương Anh</cp:lastModifiedBy>
  <cp:revision>2</cp:revision>
  <dcterms:created xsi:type="dcterms:W3CDTF">2006-08-16T00:00:00Z</dcterms:created>
  <dcterms:modified xsi:type="dcterms:W3CDTF">2024-12-15T07:31:37Z</dcterms:modified>
</cp:coreProperties>
</file>