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2" r:id="rId6"/>
    <p:sldId id="264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4150-71FF-9445-50B4-1E177B2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DC398-D725-3E4C-4A7A-C6E46B9A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47F3D-9DAA-CA9B-D9B2-9A466D0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D506D-2FD0-BFDE-D266-F0401D98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0A05-67F6-F3B0-72DA-7E51B68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B84CE-6926-4D6D-38A4-D262A9FB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E6CDF-D359-5ABE-D7D7-E3CE05183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0D8A7-883B-FDEA-0A06-6E3C088A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8B00E-7CA2-75C1-9319-D367101C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1ADF7-BE38-AFB7-1C19-D04376B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5E0D3-E5B9-3AFF-D26B-2D8D6864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B501-F92F-9958-0180-C8ED71DD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85292-2D2C-E40D-82CB-81108DFA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734B0-7292-7FB9-14BA-67190BE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5EA2-B96B-5FEC-6A9D-48DE7317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7C811-951F-F1F0-E37A-78AECB01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F048-CECF-76B5-8015-DA852C65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F05E0-685A-8AEB-141F-C16E39A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177-0C19-8FDD-BBB2-0CEEBA8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BDE2A-9016-09F2-5DEC-86A5CF6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5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0677-0706-C270-4A40-473951D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E39FB-3591-4050-1C3D-2F2B9966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1BA40-419A-93B3-C039-323AB07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BED52-677D-EA57-0040-5661B2B4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0BE6-9A59-02AA-F02E-41C6447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11BAE-596C-D250-D963-BB19C23B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2773-30A8-A146-3799-F5C9A4799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CC535-341F-A806-E281-D326D0FB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C048D-AA63-F8B7-A147-B38437A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66C9D-EB07-75AF-F0F3-6F6839E9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C673-1BB2-F565-2A9B-B5A1D04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3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2F64B-5FDC-4E77-9EB4-690B0147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0286B-E493-2298-1A6B-DF33094F2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84F44-2BC0-2113-D616-210124A7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DB714-0ECA-6E76-1DA2-A9E5EA0A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33AD3-EF4E-DDD3-3478-3D4C9485C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9823-7AAA-C144-841A-3904D867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79DF4-8003-4659-63F3-671FF90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2CFCB9-843D-F8E7-F463-54D78F64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A38AB-B64B-F75C-4C26-2B815D7B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7F7EB-24C6-44C1-059D-EAA23546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5C9A8-0420-D732-51F3-0C2B643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9125B-85CE-8D98-35FB-B891949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3D4F7-969D-9757-A853-A95A4FF1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6052-3DD6-F1AC-1EEF-FFD9B995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5D230C-647C-084D-A54B-0C90E6C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EAA4-6C90-C562-F60F-BD8B801F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EBB98-FF70-3C82-D998-15B2904D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94A68-253A-7DF5-1839-D15A71CC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27BD-226D-6B09-06B1-46897169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6BC95-D903-E224-5700-08BEBF25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5FEF-BF19-56B9-240B-258FA0ED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0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D1150-9E68-587B-D1C8-64BFD418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12AB06-7B91-0C30-7948-75685FA10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EAAE8-CBD8-AF71-8F20-91FEFEA4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5900B-95BB-1D76-E473-893A2AB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9279F-BCD6-7024-CAE6-9B051AB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E9CD-C870-826A-C03D-9042BFC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9E316-142D-35B7-6869-D1C27250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3FE8C-D37A-D15E-7F78-92E9EC89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84CE8-3A8B-C043-5FDF-9091B072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D6DB-1237-404D-8626-E13F95DB1769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809B4-AA21-67BE-72AC-A9FF45B8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7A462-3F4E-4D98-AD45-907EE0CB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81A56-7D97-48E4-A554-04D7D26F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4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A8F32E-DF4D-7B1F-5C8A-96925010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altLang="ko-KR" sz="5200" dirty="0"/>
              <a:t>HTTP : </a:t>
            </a:r>
            <a:r>
              <a:rPr lang="ko-KR" altLang="en-US" sz="5200" dirty="0"/>
              <a:t>웹의 기초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012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커넥션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415868-CBF4-84D7-C854-9FA4D93F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TCP(Transmission Control Protocol)</a:t>
            </a:r>
          </a:p>
          <a:p>
            <a:pPr lvl="1"/>
            <a:r>
              <a:rPr lang="ko-KR" altLang="en-US" dirty="0"/>
              <a:t>연결 지향 </a:t>
            </a:r>
            <a:r>
              <a:rPr lang="en-US" altLang="ko-KR" dirty="0"/>
              <a:t>– TCP 3 way handshake</a:t>
            </a:r>
          </a:p>
          <a:p>
            <a:pPr lvl="1"/>
            <a:r>
              <a:rPr lang="ko-KR" altLang="en-US" dirty="0"/>
              <a:t>데이터 전달 보증</a:t>
            </a:r>
            <a:endParaRPr lang="en-US" altLang="ko-KR" dirty="0"/>
          </a:p>
          <a:p>
            <a:pPr lvl="1"/>
            <a:r>
              <a:rPr lang="ko-KR" altLang="en-US" dirty="0"/>
              <a:t>순서 보장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통신 작동 순서</a:t>
            </a:r>
            <a:endParaRPr lang="en-US" altLang="ko-KR" dirty="0"/>
          </a:p>
          <a:p>
            <a:pPr lvl="1"/>
            <a:r>
              <a:rPr lang="en-US" altLang="ko-KR" sz="2400" dirty="0">
                <a:solidFill>
                  <a:schemeClr val="tx1"/>
                </a:solidFill>
              </a:rPr>
              <a:t>http://www.oreilly.com/</a:t>
            </a:r>
            <a:r>
              <a:rPr lang="en-US" altLang="ko-KR" dirty="0"/>
              <a:t>index.html</a:t>
            </a:r>
          </a:p>
          <a:p>
            <a:pPr lvl="1"/>
            <a:r>
              <a:rPr lang="en-US" altLang="ko-KR" dirty="0"/>
              <a:t>http://23.42.131.147:80/index.html</a:t>
            </a:r>
          </a:p>
        </p:txBody>
      </p:sp>
    </p:spTree>
    <p:extLst>
      <p:ext uri="{BB962C8B-B14F-4D97-AF65-F5344CB8AC3E}">
        <p14:creationId xmlns:p14="http://schemas.microsoft.com/office/powerpoint/2010/main" val="160351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커넥션 </a:t>
            </a:r>
            <a:r>
              <a:rPr lang="en-US" altLang="ko-KR" dirty="0"/>
              <a:t>– OSI 7 Layer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FE84C-1120-3506-DF36-41E40475D4F3}"/>
              </a:ext>
            </a:extLst>
          </p:cNvPr>
          <p:cNvSpPr txBox="1"/>
          <p:nvPr/>
        </p:nvSpPr>
        <p:spPr>
          <a:xfrm>
            <a:off x="3928907" y="6024753"/>
            <a:ext cx="433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https://shlee0882.tistory.com/110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9EF17-ADC7-2E5F-CD46-D8533BD026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26" y="2002659"/>
            <a:ext cx="47815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094D3B-082A-2822-1EAB-71A20567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06" y="2200203"/>
            <a:ext cx="5840330" cy="29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02D476E-3EE2-C5B6-BA83-10219C1F1E7C}"/>
              </a:ext>
            </a:extLst>
          </p:cNvPr>
          <p:cNvCxnSpPr/>
          <p:nvPr/>
        </p:nvCxnSpPr>
        <p:spPr>
          <a:xfrm>
            <a:off x="6449421" y="1819564"/>
            <a:ext cx="0" cy="4123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415868-CBF4-84D7-C854-9FA4D93F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16"/>
            <a:ext cx="10515600" cy="490297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sz="2000" dirty="0"/>
              <a:t>프로토콜 버전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HTTP/1.1, HTTP/2.0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 err="1">
                <a:solidFill>
                  <a:schemeClr val="tx1"/>
                </a:solidFill>
              </a:rPr>
              <a:t>프락시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solidFill>
                  <a:schemeClr val="tx1"/>
                </a:solidFill>
              </a:rPr>
              <a:t>보안을 담당하는 클라이언트와 서버의 중개자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2000" dirty="0"/>
              <a:t>캐시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 err="1"/>
              <a:t>프락시에</a:t>
            </a:r>
            <a:r>
              <a:rPr lang="ko-KR" altLang="en-US" sz="1800" dirty="0"/>
              <a:t> 사본을 저장해두고 빠르게 받아올 수 있게 하는 기술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게이트웨이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서버들을 중개하며 </a:t>
            </a:r>
            <a:r>
              <a:rPr lang="en-US" altLang="ko-KR" sz="1800" dirty="0"/>
              <a:t>HTTP </a:t>
            </a:r>
            <a:r>
              <a:rPr lang="ko-KR" altLang="en-US" sz="1800" dirty="0"/>
              <a:t>트래픽을 다른 프로토콜로 변환해준다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2000" dirty="0"/>
              <a:t>터널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암호화된 비 </a:t>
            </a:r>
            <a:r>
              <a:rPr lang="en-US" altLang="ko-KR" sz="1800" dirty="0"/>
              <a:t>HTTP </a:t>
            </a:r>
            <a:r>
              <a:rPr lang="ko-KR" altLang="en-US" sz="1800" dirty="0"/>
              <a:t>데이터를 </a:t>
            </a:r>
            <a:r>
              <a:rPr lang="en-US" altLang="ko-KR" sz="1800" dirty="0"/>
              <a:t>HTTP </a:t>
            </a:r>
            <a:r>
              <a:rPr lang="ko-KR" altLang="en-US" sz="1800" dirty="0"/>
              <a:t>연결을 통해 그대로 전송해줄 때 사용된다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2000" dirty="0"/>
              <a:t>에이전트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900" dirty="0"/>
              <a:t>   HTTP </a:t>
            </a:r>
            <a:r>
              <a:rPr lang="ko-KR" altLang="en-US" sz="1900" dirty="0"/>
              <a:t>요청을 만들어주는 역할을 한다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86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EDEDF0-6F29-02E5-087D-9FAC9E5C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HTTP </a:t>
            </a:r>
            <a:r>
              <a:rPr lang="ko-KR" altLang="en-US" dirty="0"/>
              <a:t>통신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리소스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트랜잭션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메시지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TCP </a:t>
            </a:r>
            <a:r>
              <a:rPr lang="ko-KR" altLang="en-US" dirty="0"/>
              <a:t>커넥션</a:t>
            </a:r>
          </a:p>
        </p:txBody>
      </p:sp>
    </p:spTree>
    <p:extLst>
      <p:ext uri="{BB962C8B-B14F-4D97-AF65-F5344CB8AC3E}">
        <p14:creationId xmlns:p14="http://schemas.microsoft.com/office/powerpoint/2010/main" val="35196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통신</a:t>
            </a:r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DBF8BE79-2448-2436-F06E-F26E1EA3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5ED3778B-62D3-F61B-F854-8E191A88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67B8FC-F97C-B262-1CF9-4867AFB1766C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68038-3E45-E784-AD97-5D3C4F5A0DE2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4F09D-D859-8F63-C05B-BA5EC53F70C0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27190-951E-8DBB-5E36-688EA16098AA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BE25E-C952-DB0D-48E3-0EC85D90F384}"/>
              </a:ext>
            </a:extLst>
          </p:cNvPr>
          <p:cNvSpPr/>
          <p:nvPr/>
        </p:nvSpPr>
        <p:spPr>
          <a:xfrm>
            <a:off x="2191109" y="3121876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http://www.oreilly.com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/index.html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4E54A6-8DDC-FAC6-336A-E6DAFE3A0DB8}"/>
              </a:ext>
            </a:extLst>
          </p:cNvPr>
          <p:cNvSpPr/>
          <p:nvPr/>
        </p:nvSpPr>
        <p:spPr>
          <a:xfrm>
            <a:off x="6354544" y="3137167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 </a:t>
            </a:r>
            <a:r>
              <a:rPr lang="ko-KR" altLang="en-US" dirty="0">
                <a:solidFill>
                  <a:schemeClr val="tx1"/>
                </a:solidFill>
              </a:rPr>
              <a:t>방식의 응답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AEC10-8402-F9AA-7DB7-8D58E10D1188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4BA02-F18F-1117-A682-2F7861D85EBA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B6A3402-EE8B-EDA6-3690-3F2331E03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000" y="4148840"/>
            <a:ext cx="2947112" cy="16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리소스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34C546-6D05-A7D4-1359-2F456FE8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415868-CBF4-84D7-C854-9FA4D93F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미디어 타입</a:t>
            </a:r>
            <a:r>
              <a:rPr lang="en-US" altLang="ko-KR" dirty="0"/>
              <a:t>(MIME </a:t>
            </a:r>
            <a:r>
              <a:rPr lang="ko-KR" altLang="en-US" dirty="0"/>
              <a:t>타입</a:t>
            </a:r>
            <a:r>
              <a:rPr lang="en-US" altLang="ko-KR" dirty="0"/>
              <a:t>) – </a:t>
            </a:r>
            <a:r>
              <a:rPr lang="ko-KR" altLang="en-US" dirty="0">
                <a:solidFill>
                  <a:schemeClr val="accent2"/>
                </a:solidFill>
              </a:rPr>
              <a:t>리소스의 데이터 타입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- content-type : text/html</a:t>
            </a:r>
          </a:p>
          <a:p>
            <a:pPr marL="0" indent="0">
              <a:buNone/>
            </a:pPr>
            <a:r>
              <a:rPr lang="en-US" altLang="ko-KR" sz="2000" dirty="0"/>
              <a:t>  - content-type : image/jpeg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URI – </a:t>
            </a:r>
            <a:r>
              <a:rPr lang="ko-KR" altLang="en-US" dirty="0">
                <a:solidFill>
                  <a:schemeClr val="accent2"/>
                </a:solidFill>
              </a:rPr>
              <a:t>리소스의 위치와 접근 방법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chemeClr val="tx1"/>
                </a:solidFill>
              </a:rPr>
              <a:t>&lt;</a:t>
            </a:r>
            <a:r>
              <a:rPr lang="en-US" altLang="ko-KR" sz="1100" dirty="0" err="1">
                <a:solidFill>
                  <a:schemeClr val="tx1"/>
                </a:solidFill>
              </a:rPr>
              <a:t>img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src</a:t>
            </a:r>
            <a:r>
              <a:rPr lang="en-US" altLang="ko-KR" sz="1100" dirty="0">
                <a:solidFill>
                  <a:schemeClr val="tx1"/>
                </a:solidFill>
              </a:rPr>
              <a:t>="http://cdn.oreillystatic.com/</a:t>
            </a:r>
            <a:r>
              <a:rPr lang="en-US" altLang="ko-KR" sz="1100" dirty="0" err="1">
                <a:solidFill>
                  <a:schemeClr val="tx1"/>
                </a:solidFill>
              </a:rPr>
              <a:t>oreilly</a:t>
            </a:r>
            <a:r>
              <a:rPr lang="en-US" altLang="ko-KR" sz="1100" dirty="0">
                <a:solidFill>
                  <a:schemeClr val="tx1"/>
                </a:solidFill>
              </a:rPr>
              <a:t>/images/home-video-testimonial-thumb2-400x225-20221019.jpg" alt="Testimonial video thumbnail 2"&gt;</a:t>
            </a:r>
          </a:p>
          <a:p>
            <a:pPr marL="0" indent="0">
              <a:buNone/>
            </a:pPr>
            <a:r>
              <a:rPr lang="en-US" altLang="ko-KR" sz="2000" dirty="0"/>
              <a:t>  - http://</a:t>
            </a:r>
          </a:p>
          <a:p>
            <a:pPr marL="0" indent="0">
              <a:buNone/>
            </a:pPr>
            <a:r>
              <a:rPr lang="en-US" altLang="ko-KR" sz="2000" dirty="0"/>
              <a:t>  - cdn.oreillystatic.com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en-US" altLang="ko-KR" sz="2000" dirty="0" err="1">
                <a:solidFill>
                  <a:schemeClr val="tx1"/>
                </a:solidFill>
              </a:rPr>
              <a:t>oreilly</a:t>
            </a:r>
            <a:r>
              <a:rPr lang="en-US" altLang="ko-KR" sz="2000" dirty="0">
                <a:solidFill>
                  <a:schemeClr val="tx1"/>
                </a:solidFill>
              </a:rPr>
              <a:t>/images/home-video-testimonial-thumb2-400x225-20221019.jpg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2363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리소스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711B6F7-CB7C-A4E7-01AF-BEA237FB1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273" y="1825625"/>
            <a:ext cx="7977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6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트랜잭션</a:t>
            </a:r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DBF8BE79-2448-2436-F06E-F26E1EA3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5ED3778B-62D3-F61B-F854-8E191A88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67B8FC-F97C-B262-1CF9-4867AFB1766C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68038-3E45-E784-AD97-5D3C4F5A0DE2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4F09D-D859-8F63-C05B-BA5EC53F70C0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27190-951E-8DBB-5E36-688EA16098AA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BE25E-C952-DB0D-48E3-0EC85D90F384}"/>
              </a:ext>
            </a:extLst>
          </p:cNvPr>
          <p:cNvSpPr/>
          <p:nvPr/>
        </p:nvSpPr>
        <p:spPr>
          <a:xfrm>
            <a:off x="2191109" y="3121876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oreilly</a:t>
            </a:r>
            <a:r>
              <a:rPr lang="en-US" altLang="ko-KR" sz="1000" dirty="0">
                <a:solidFill>
                  <a:schemeClr val="tx1"/>
                </a:solidFill>
              </a:rPr>
              <a:t>/images/home-video-testimonial-thumb2-400x225-20221019.jpg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HTTP/1.1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Host : </a:t>
            </a:r>
            <a:r>
              <a:rPr lang="en-US" altLang="ko-KR" sz="1050" dirty="0">
                <a:solidFill>
                  <a:schemeClr val="tx1"/>
                </a:solidFill>
              </a:rPr>
              <a:t>http://www.oreilly.com/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4E54A6-8DDC-FAC6-336A-E6DAFE3A0DB8}"/>
              </a:ext>
            </a:extLst>
          </p:cNvPr>
          <p:cNvSpPr/>
          <p:nvPr/>
        </p:nvSpPr>
        <p:spPr>
          <a:xfrm>
            <a:off x="6354544" y="3137167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Content-type: </a:t>
            </a:r>
            <a:r>
              <a:rPr lang="en-US" altLang="ko-KR" sz="1600" dirty="0">
                <a:solidFill>
                  <a:schemeClr val="tx1"/>
                </a:solidFill>
              </a:rPr>
              <a:t>image/jpeg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Content-length: 15909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AEC10-8402-F9AA-7DB7-8D58E10D1188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4BA02-F18F-1117-A682-2F7861D85EBA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007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트랜잭션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415868-CBF4-84D7-C854-9FA4D93F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GET / PUT / DELETE / POST / HEAD</a:t>
            </a:r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상태 코드</a:t>
            </a:r>
            <a:endParaRPr lang="en-US" altLang="ko-KR" dirty="0"/>
          </a:p>
          <a:p>
            <a:pPr lvl="1"/>
            <a:r>
              <a:rPr lang="en-US" altLang="ko-KR" dirty="0"/>
              <a:t>200 / 300 / 400</a:t>
            </a:r>
          </a:p>
        </p:txBody>
      </p:sp>
    </p:spTree>
    <p:extLst>
      <p:ext uri="{BB962C8B-B14F-4D97-AF65-F5344CB8AC3E}">
        <p14:creationId xmlns:p14="http://schemas.microsoft.com/office/powerpoint/2010/main" val="308345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360C18E-414D-5E76-3FE0-8828C1F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메시지</a:t>
            </a:r>
          </a:p>
        </p:txBody>
      </p:sp>
      <p:pic>
        <p:nvPicPr>
          <p:cNvPr id="3" name="내용 개체 틀 2" descr="랩톱 단색으로 채워진">
            <a:extLst>
              <a:ext uri="{FF2B5EF4-FFF2-40B4-BE49-F238E27FC236}">
                <a16:creationId xmlns:a16="http://schemas.microsoft.com/office/drawing/2014/main" id="{DBF8BE79-2448-2436-F06E-F26E1EA3D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951" y="1920690"/>
            <a:ext cx="914400" cy="914400"/>
          </a:xfrm>
        </p:spPr>
      </p:pic>
      <p:pic>
        <p:nvPicPr>
          <p:cNvPr id="7" name="그래픽 6" descr="컴퓨터 단색으로 채워진">
            <a:extLst>
              <a:ext uri="{FF2B5EF4-FFF2-40B4-BE49-F238E27FC236}">
                <a16:creationId xmlns:a16="http://schemas.microsoft.com/office/drawing/2014/main" id="{5ED3778B-62D3-F61B-F854-8E191A881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451" y="1963721"/>
            <a:ext cx="914400" cy="9144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767B8FC-F97C-B262-1CF9-4867AFB1766C}"/>
              </a:ext>
            </a:extLst>
          </p:cNvPr>
          <p:cNvSpPr/>
          <p:nvPr/>
        </p:nvSpPr>
        <p:spPr>
          <a:xfrm>
            <a:off x="4747406" y="2191110"/>
            <a:ext cx="2216988" cy="97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54F68038-3E45-E784-AD97-5D3C4F5A0DE2}"/>
              </a:ext>
            </a:extLst>
          </p:cNvPr>
          <p:cNvSpPr/>
          <p:nvPr/>
        </p:nvSpPr>
        <p:spPr>
          <a:xfrm>
            <a:off x="4747406" y="2481306"/>
            <a:ext cx="2216988" cy="9799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34F09D-D859-8F63-C05B-BA5EC53F70C0}"/>
              </a:ext>
            </a:extLst>
          </p:cNvPr>
          <p:cNvSpPr txBox="1"/>
          <p:nvPr/>
        </p:nvSpPr>
        <p:spPr>
          <a:xfrm>
            <a:off x="5296619" y="186843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</a:t>
            </a:r>
            <a:r>
              <a:rPr lang="ko-KR" altLang="en-US" sz="1600" dirty="0"/>
              <a:t> 요청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27190-951E-8DBB-5E36-688EA16098AA}"/>
              </a:ext>
            </a:extLst>
          </p:cNvPr>
          <p:cNvSpPr txBox="1"/>
          <p:nvPr/>
        </p:nvSpPr>
        <p:spPr>
          <a:xfrm>
            <a:off x="5296619" y="2555386"/>
            <a:ext cx="1155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HTTP </a:t>
            </a:r>
            <a:r>
              <a:rPr lang="ko-KR" altLang="en-US" sz="1600" dirty="0"/>
              <a:t>응답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4ABE25E-C952-DB0D-48E3-0EC85D90F384}"/>
              </a:ext>
            </a:extLst>
          </p:cNvPr>
          <p:cNvSpPr/>
          <p:nvPr/>
        </p:nvSpPr>
        <p:spPr>
          <a:xfrm>
            <a:off x="2191109" y="3121876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en-US" altLang="ko-KR" sz="1000" dirty="0" err="1">
                <a:solidFill>
                  <a:schemeClr val="tx1"/>
                </a:solidFill>
              </a:rPr>
              <a:t>oreilly</a:t>
            </a:r>
            <a:r>
              <a:rPr lang="en-US" altLang="ko-KR" sz="1000" dirty="0">
                <a:solidFill>
                  <a:schemeClr val="tx1"/>
                </a:solidFill>
              </a:rPr>
              <a:t>/images/home-video-testimonial-thumb2-400x225-20221019.jpg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HTTP/1.1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Host : </a:t>
            </a:r>
            <a:r>
              <a:rPr lang="en-US" altLang="ko-KR" sz="1050" dirty="0">
                <a:solidFill>
                  <a:schemeClr val="tx1"/>
                </a:solidFill>
              </a:rPr>
              <a:t>http://www.oreilly.com/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Accept-Language: </a:t>
            </a:r>
            <a:r>
              <a:rPr lang="en-US" altLang="ko-KR" sz="1600" dirty="0" err="1">
                <a:solidFill>
                  <a:schemeClr val="tx1"/>
                </a:solidFill>
              </a:rPr>
              <a:t>en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fr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4E54A6-8DDC-FAC6-336A-E6DAFE3A0DB8}"/>
              </a:ext>
            </a:extLst>
          </p:cNvPr>
          <p:cNvSpPr/>
          <p:nvPr/>
        </p:nvSpPr>
        <p:spPr>
          <a:xfrm>
            <a:off x="6354544" y="3137167"/>
            <a:ext cx="3105510" cy="32866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HTTP/1.1 200 OK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Content-type: </a:t>
            </a:r>
            <a:r>
              <a:rPr lang="en-US" altLang="ko-KR" sz="1600" dirty="0">
                <a:solidFill>
                  <a:schemeClr val="tx1"/>
                </a:solidFill>
              </a:rPr>
              <a:t>image/jpeg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Content-length: 15909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AAEC10-8402-F9AA-7DB7-8D58E10D1188}"/>
              </a:ext>
            </a:extLst>
          </p:cNvPr>
          <p:cNvSpPr txBox="1"/>
          <p:nvPr/>
        </p:nvSpPr>
        <p:spPr>
          <a:xfrm>
            <a:off x="3390190" y="2673127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4BA02-F18F-1117-A682-2F7861D85EBA}"/>
              </a:ext>
            </a:extLst>
          </p:cNvPr>
          <p:cNvSpPr txBox="1"/>
          <p:nvPr/>
        </p:nvSpPr>
        <p:spPr>
          <a:xfrm>
            <a:off x="7548867" y="2673127"/>
            <a:ext cx="76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FE198C-929F-4A4D-D771-ACAC7B66D7CD}"/>
              </a:ext>
            </a:extLst>
          </p:cNvPr>
          <p:cNvCxnSpPr/>
          <p:nvPr/>
        </p:nvCxnSpPr>
        <p:spPr>
          <a:xfrm>
            <a:off x="6354544" y="4295955"/>
            <a:ext cx="3105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180CD4-52DD-B56E-7688-447AD1745AA3}"/>
              </a:ext>
            </a:extLst>
          </p:cNvPr>
          <p:cNvCxnSpPr/>
          <p:nvPr/>
        </p:nvCxnSpPr>
        <p:spPr>
          <a:xfrm>
            <a:off x="6354544" y="5727939"/>
            <a:ext cx="3105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8653E7D-FC92-9ECC-7650-EADB72FAB0D7}"/>
              </a:ext>
            </a:extLst>
          </p:cNvPr>
          <p:cNvCxnSpPr/>
          <p:nvPr/>
        </p:nvCxnSpPr>
        <p:spPr>
          <a:xfrm>
            <a:off x="2191109" y="4676893"/>
            <a:ext cx="3105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A4CA19-4E26-0D7A-C8D3-3AE12A9C7226}"/>
              </a:ext>
            </a:extLst>
          </p:cNvPr>
          <p:cNvSpPr txBox="1"/>
          <p:nvPr/>
        </p:nvSpPr>
        <p:spPr>
          <a:xfrm>
            <a:off x="2232689" y="32748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시작줄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22A7A-0E90-7E9C-A884-4E48B14E002B}"/>
              </a:ext>
            </a:extLst>
          </p:cNvPr>
          <p:cNvSpPr txBox="1"/>
          <p:nvPr/>
        </p:nvSpPr>
        <p:spPr>
          <a:xfrm>
            <a:off x="2232689" y="4720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헤더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02F21-BCBD-01EB-C53E-DF8F7DCF9356}"/>
              </a:ext>
            </a:extLst>
          </p:cNvPr>
          <p:cNvSpPr txBox="1"/>
          <p:nvPr/>
        </p:nvSpPr>
        <p:spPr>
          <a:xfrm>
            <a:off x="6462017" y="5727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본문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5D759-E7DD-A7F3-34F5-467468323868}"/>
              </a:ext>
            </a:extLst>
          </p:cNvPr>
          <p:cNvSpPr txBox="1"/>
          <p:nvPr/>
        </p:nvSpPr>
        <p:spPr>
          <a:xfrm>
            <a:off x="6494810" y="32748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시작줄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E59D94-169E-B575-4E1A-AF3E08B29BC3}"/>
              </a:ext>
            </a:extLst>
          </p:cNvPr>
          <p:cNvSpPr txBox="1"/>
          <p:nvPr/>
        </p:nvSpPr>
        <p:spPr>
          <a:xfrm>
            <a:off x="6490366" y="43075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헤더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39D17F8-CE99-95EE-C027-7272C62D18C9}"/>
              </a:ext>
            </a:extLst>
          </p:cNvPr>
          <p:cNvCxnSpPr/>
          <p:nvPr/>
        </p:nvCxnSpPr>
        <p:spPr>
          <a:xfrm>
            <a:off x="2191109" y="5912605"/>
            <a:ext cx="3105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4407BC-CC05-F576-60B7-C935F6AD2505}"/>
              </a:ext>
            </a:extLst>
          </p:cNvPr>
          <p:cNvSpPr txBox="1"/>
          <p:nvPr/>
        </p:nvSpPr>
        <p:spPr>
          <a:xfrm>
            <a:off x="2207840" y="5903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본문</a:t>
            </a:r>
          </a:p>
        </p:txBody>
      </p:sp>
    </p:spTree>
    <p:extLst>
      <p:ext uri="{BB962C8B-B14F-4D97-AF65-F5344CB8AC3E}">
        <p14:creationId xmlns:p14="http://schemas.microsoft.com/office/powerpoint/2010/main" val="88540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369</Words>
  <Application>Microsoft Office PowerPoint</Application>
  <PresentationFormat>와이드스크린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HTTP : 웹의 기초</vt:lpstr>
      <vt:lpstr>목차</vt:lpstr>
      <vt:lpstr>HTTP 통신</vt:lpstr>
      <vt:lpstr>리소스</vt:lpstr>
      <vt:lpstr>리소스</vt:lpstr>
      <vt:lpstr>리소스</vt:lpstr>
      <vt:lpstr>트랜잭션</vt:lpstr>
      <vt:lpstr>트랜잭션</vt:lpstr>
      <vt:lpstr>메시지</vt:lpstr>
      <vt:lpstr>TCP 커넥션</vt:lpstr>
      <vt:lpstr>TCP 커넥션 – OSI 7 Layer</vt:lpstr>
      <vt:lpstr>기타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: 웹의 기초</dc:title>
  <dc:creator>205</dc:creator>
  <cp:lastModifiedBy>205</cp:lastModifiedBy>
  <cp:revision>3</cp:revision>
  <dcterms:created xsi:type="dcterms:W3CDTF">2022-12-12T05:39:12Z</dcterms:created>
  <dcterms:modified xsi:type="dcterms:W3CDTF">2022-12-12T09:39:21Z</dcterms:modified>
</cp:coreProperties>
</file>