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1" r:id="rId5"/>
    <p:sldId id="272" r:id="rId6"/>
    <p:sldId id="275" r:id="rId7"/>
    <p:sldId id="274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4150-71FF-9445-50B4-1E177B2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DC398-D725-3E4C-4A7A-C6E46B9A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F3D-9DAA-CA9B-D9B2-9A466D0B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D506D-2FD0-BFDE-D266-F0401D9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D0A05-67F6-F3B0-72DA-7E51B684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84CE-6926-4D6D-38A4-D262A9FB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E6CDF-D359-5ABE-D7D7-E3CE0518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0D8A7-883B-FDEA-0A06-6E3C088A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8B00E-7CA2-75C1-9319-D367101C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1ADF7-BE38-AFB7-1C19-D04376B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5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5E0D3-E5B9-3AFF-D26B-2D8D68644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B501-F92F-9958-0180-C8ED71DD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85292-2D2C-E40D-82CB-81108DFA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734B0-7292-7FB9-14BA-67190BE1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5EA2-B96B-5FEC-6A9D-48DE7317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C811-951F-F1F0-E37A-78AECB01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F048-CECF-76B5-8015-DA852C65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F05E0-685A-8AEB-141F-C16E39A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9C177-0C19-8FDD-BBB2-0CEEBA8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BDE2A-9016-09F2-5DEC-86A5CF60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0677-0706-C270-4A40-473951D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E39FB-3591-4050-1C3D-2F2B9966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1BA40-419A-93B3-C039-323AB07D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BED52-677D-EA57-0040-5661B2B4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70BE6-9A59-02AA-F02E-41C64478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2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1BAE-596C-D250-D963-BB19C23B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2773-30A8-A146-3799-F5C9A479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CC535-341F-A806-E281-D326D0FB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C048D-AA63-F8B7-A147-B38437A5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66C9D-EB07-75AF-F0F3-6F6839E9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C673-1BB2-F565-2A9B-B5A1D04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2F64B-5FDC-4E77-9EB4-690B0147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0286B-E493-2298-1A6B-DF33094F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84F44-2BC0-2113-D616-210124A7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DB714-0ECA-6E76-1DA2-A9E5EA0A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33AD3-EF4E-DDD3-3478-3D4C9485C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09823-7AAA-C144-841A-3904D867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79DF4-8003-4659-63F3-671FF90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CFCB9-843D-F8E7-F463-54D78F64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8AB-B64B-F75C-4C26-2B815D7B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07F7EB-24C6-44C1-059D-EAA23546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D5C9A8-0420-D732-51F3-0C2B643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9125B-85CE-8D98-35FB-B891949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8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3D4F7-969D-9757-A853-A95A4FF1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B6052-3DD6-F1AC-1EEF-FFD9B995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5D230C-647C-084D-A54B-0C90E6CF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AEAA4-6C90-C562-F60F-BD8B801F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BB98-FF70-3C82-D998-15B2904D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94A68-253A-7DF5-1839-D15A71CC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27BD-226D-6B09-06B1-46897169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6BC95-D903-E224-5700-08BEBF25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5FEF-BF19-56B9-240B-258FA0E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0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D1150-9E68-587B-D1C8-64BFD418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2AB06-7B91-0C30-7948-75685FA10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EAAE8-CBD8-AF71-8F20-91FEFEA4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5900B-95BB-1D76-E473-893A2ABA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9279F-BCD6-7024-CAE6-9B051AB0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DE9CD-C870-826A-C03D-9042BFC3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9E316-142D-35B7-6869-D1C27250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3FE8C-D37A-D15E-7F78-92E9EC89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84CE8-3A8B-C043-5FDF-9091B072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809B4-AA21-67BE-72AC-A9FF45B80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7A462-3F4E-4D98-AD45-907EE0CB3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A8F32E-DF4D-7B1F-5C8A-96925010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ko-KR" altLang="en-US" sz="5200" dirty="0"/>
              <a:t>클라이언트 식별과 쿠키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12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쿠키</a:t>
            </a:r>
          </a:p>
        </p:txBody>
      </p:sp>
      <p:pic>
        <p:nvPicPr>
          <p:cNvPr id="9" name="내용 개체 틀 2" descr="랩톱 단색으로 채워진">
            <a:extLst>
              <a:ext uri="{FF2B5EF4-FFF2-40B4-BE49-F238E27FC236}">
                <a16:creationId xmlns:a16="http://schemas.microsoft.com/office/drawing/2014/main" id="{83334FA3-5B51-4A1F-696C-670879F86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01" y="3039527"/>
            <a:ext cx="914400" cy="914400"/>
          </a:xfrm>
        </p:spPr>
      </p:pic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84880CAE-45AB-2A1D-BEF4-D62FEE5F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2245" y="3043840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BCFA63-7029-0F84-4C86-2B73EAEA8848}"/>
              </a:ext>
            </a:extLst>
          </p:cNvPr>
          <p:cNvSpPr/>
          <p:nvPr/>
        </p:nvSpPr>
        <p:spPr>
          <a:xfrm>
            <a:off x="3480621" y="2155610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D640A209-CFBF-FFC0-F5F8-E74466405A49}"/>
              </a:ext>
            </a:extLst>
          </p:cNvPr>
          <p:cNvSpPr/>
          <p:nvPr/>
        </p:nvSpPr>
        <p:spPr>
          <a:xfrm>
            <a:off x="3480621" y="3380004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48C26C-F212-3820-4C54-6DD511EEAC93}"/>
              </a:ext>
            </a:extLst>
          </p:cNvPr>
          <p:cNvSpPr txBox="1"/>
          <p:nvPr/>
        </p:nvSpPr>
        <p:spPr>
          <a:xfrm>
            <a:off x="3433607" y="1623246"/>
            <a:ext cx="3437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“</a:t>
            </a:r>
            <a:r>
              <a:rPr lang="ko-KR" altLang="en-US" sz="1600" dirty="0"/>
              <a:t>로그인 해줘</a:t>
            </a:r>
            <a:r>
              <a:rPr lang="en-US" altLang="ko-KR" sz="1600" dirty="0"/>
              <a:t>”</a:t>
            </a:r>
          </a:p>
          <a:p>
            <a:r>
              <a:rPr lang="en-US" altLang="ko-KR" sz="1600" dirty="0"/>
              <a:t>{username: “admin”, password: “1”}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6C76F-C1A1-FA28-8D0C-F79D31C0608B}"/>
              </a:ext>
            </a:extLst>
          </p:cNvPr>
          <p:cNvSpPr txBox="1"/>
          <p:nvPr/>
        </p:nvSpPr>
        <p:spPr>
          <a:xfrm>
            <a:off x="5978274" y="2618013"/>
            <a:ext cx="3214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쿠키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발급해줄게</a:t>
            </a:r>
            <a:r>
              <a:rPr lang="en-US" altLang="ko-KR" sz="1600" dirty="0"/>
              <a:t>”</a:t>
            </a:r>
          </a:p>
          <a:p>
            <a:pPr algn="r"/>
            <a:r>
              <a:rPr lang="en-US" altLang="ko-KR" sz="1600" dirty="0"/>
              <a:t>Set-Cookie: </a:t>
            </a:r>
            <a:r>
              <a:rPr lang="en-US" altLang="ko-KR" sz="1600" dirty="0" err="1"/>
              <a:t>sessionId</a:t>
            </a:r>
            <a:r>
              <a:rPr lang="en-US" altLang="ko-KR" sz="1600" dirty="0"/>
              <a:t>=1q2w3e4r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816701-9D0C-321E-7405-A4E2F40819C8}"/>
              </a:ext>
            </a:extLst>
          </p:cNvPr>
          <p:cNvSpPr txBox="1"/>
          <p:nvPr/>
        </p:nvSpPr>
        <p:spPr>
          <a:xfrm>
            <a:off x="1984840" y="379196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E4EAE-548D-016B-C1B9-EF281366737D}"/>
              </a:ext>
            </a:extLst>
          </p:cNvPr>
          <p:cNvSpPr txBox="1"/>
          <p:nvPr/>
        </p:nvSpPr>
        <p:spPr>
          <a:xfrm>
            <a:off x="9995661" y="3753246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8CB03BB-66F7-E871-B560-C3C5B2C491BF}"/>
              </a:ext>
            </a:extLst>
          </p:cNvPr>
          <p:cNvSpPr/>
          <p:nvPr/>
        </p:nvSpPr>
        <p:spPr>
          <a:xfrm>
            <a:off x="3480621" y="4744399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45F746-9159-1D4B-B924-BA1B9006EB29}"/>
              </a:ext>
            </a:extLst>
          </p:cNvPr>
          <p:cNvSpPr txBox="1"/>
          <p:nvPr/>
        </p:nvSpPr>
        <p:spPr>
          <a:xfrm>
            <a:off x="3433607" y="4187865"/>
            <a:ext cx="3030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“detail </a:t>
            </a:r>
            <a:r>
              <a:rPr lang="ko-KR" altLang="en-US" sz="1600" dirty="0"/>
              <a:t>페이지를 보여줘</a:t>
            </a:r>
            <a:r>
              <a:rPr lang="en-US" altLang="ko-KR" sz="1600" dirty="0"/>
              <a:t>”</a:t>
            </a:r>
          </a:p>
          <a:p>
            <a:r>
              <a:rPr lang="en-US" altLang="ko-KR" sz="1600" dirty="0"/>
              <a:t>Cookie: </a:t>
            </a:r>
            <a:r>
              <a:rPr lang="en-US" altLang="ko-KR" sz="1600" dirty="0" err="1"/>
              <a:t>sessionId</a:t>
            </a:r>
            <a:r>
              <a:rPr lang="en-US" altLang="ko-KR" sz="1600" dirty="0"/>
              <a:t>=1q2w3e4r</a:t>
            </a:r>
            <a:endParaRPr lang="ko-KR" altLang="en-US" sz="1600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8CEB2FD3-1CA1-543E-9A3A-AAE53DDF4165}"/>
              </a:ext>
            </a:extLst>
          </p:cNvPr>
          <p:cNvSpPr/>
          <p:nvPr/>
        </p:nvSpPr>
        <p:spPr>
          <a:xfrm>
            <a:off x="3480621" y="5581246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A153A-98D2-480D-D958-70B9CDA690DC}"/>
              </a:ext>
            </a:extLst>
          </p:cNvPr>
          <p:cNvSpPr txBox="1"/>
          <p:nvPr/>
        </p:nvSpPr>
        <p:spPr>
          <a:xfrm>
            <a:off x="4338979" y="4991738"/>
            <a:ext cx="4854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ko-KR" altLang="en-US" sz="1600" dirty="0"/>
              <a:t>세션 저장소에서 일치하는지 확인하여 사용자 인증</a:t>
            </a:r>
            <a:endParaRPr lang="en-US" altLang="ko-KR" sz="1600" dirty="0"/>
          </a:p>
        </p:txBody>
      </p:sp>
      <p:pic>
        <p:nvPicPr>
          <p:cNvPr id="3" name="그래픽 2" descr="단색으로 채워진 천사 얼굴 단색으로 채워진">
            <a:extLst>
              <a:ext uri="{FF2B5EF4-FFF2-40B4-BE49-F238E27FC236}">
                <a16:creationId xmlns:a16="http://schemas.microsoft.com/office/drawing/2014/main" id="{58F08B41-7562-80FB-8F3C-ACC1A7AE82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9247" y="2807306"/>
            <a:ext cx="403471" cy="403471"/>
          </a:xfrm>
          <a:prstGeom prst="rect">
            <a:avLst/>
          </a:prstGeom>
        </p:spPr>
      </p:pic>
      <p:pic>
        <p:nvPicPr>
          <p:cNvPr id="5" name="그래픽 4" descr="단색으로 채워진 천사 얼굴 단색으로 채워진">
            <a:extLst>
              <a:ext uri="{FF2B5EF4-FFF2-40B4-BE49-F238E27FC236}">
                <a16:creationId xmlns:a16="http://schemas.microsoft.com/office/drawing/2014/main" id="{4E0AF553-2BAD-F363-9D9A-F1B6A6D43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0926" y="4278516"/>
            <a:ext cx="403471" cy="4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/>
      <p:bldP spid="25" grpId="0"/>
      <p:bldP spid="28" grpId="0" animBg="1"/>
      <p:bldP spid="29" grpId="0"/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pic>
        <p:nvPicPr>
          <p:cNvPr id="3" name="내용 개체 틀 2" descr="랩톱 단색으로 채워진">
            <a:extLst>
              <a:ext uri="{FF2B5EF4-FFF2-40B4-BE49-F238E27FC236}">
                <a16:creationId xmlns:a16="http://schemas.microsoft.com/office/drawing/2014/main" id="{DBF8BE79-2448-2436-F06E-F26E1EA3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951" y="1920690"/>
            <a:ext cx="914400" cy="914400"/>
          </a:xfr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5ED3778B-62D3-F61B-F854-8E191A88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451" y="1963721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767B8FC-F97C-B262-1CF9-4867AFB1766C}"/>
              </a:ext>
            </a:extLst>
          </p:cNvPr>
          <p:cNvSpPr/>
          <p:nvPr/>
        </p:nvSpPr>
        <p:spPr>
          <a:xfrm>
            <a:off x="4747406" y="2191110"/>
            <a:ext cx="2216988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54F68038-3E45-E784-AD97-5D3C4F5A0DE2}"/>
              </a:ext>
            </a:extLst>
          </p:cNvPr>
          <p:cNvSpPr/>
          <p:nvPr/>
        </p:nvSpPr>
        <p:spPr>
          <a:xfrm>
            <a:off x="4747406" y="2481306"/>
            <a:ext cx="2216988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34F09D-D859-8F63-C05B-BA5EC53F70C0}"/>
              </a:ext>
            </a:extLst>
          </p:cNvPr>
          <p:cNvSpPr txBox="1"/>
          <p:nvPr/>
        </p:nvSpPr>
        <p:spPr>
          <a:xfrm>
            <a:off x="5296619" y="186843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27190-951E-8DBB-5E36-688EA16098AA}"/>
              </a:ext>
            </a:extLst>
          </p:cNvPr>
          <p:cNvSpPr txBox="1"/>
          <p:nvPr/>
        </p:nvSpPr>
        <p:spPr>
          <a:xfrm>
            <a:off x="5296619" y="255538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 </a:t>
            </a:r>
            <a:r>
              <a:rPr lang="ko-KR" altLang="en-US" sz="1600" dirty="0"/>
              <a:t>응답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AAEC10-8402-F9AA-7DB7-8D58E10D1188}"/>
              </a:ext>
            </a:extLst>
          </p:cNvPr>
          <p:cNvSpPr txBox="1"/>
          <p:nvPr/>
        </p:nvSpPr>
        <p:spPr>
          <a:xfrm>
            <a:off x="3390190" y="2673127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4BA02-F18F-1117-A682-2F7861D85EBA}"/>
              </a:ext>
            </a:extLst>
          </p:cNvPr>
          <p:cNvSpPr txBox="1"/>
          <p:nvPr/>
        </p:nvSpPr>
        <p:spPr>
          <a:xfrm>
            <a:off x="7548867" y="2673127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EABB9-BC76-FCF8-E635-0A562E936261}"/>
              </a:ext>
            </a:extLst>
          </p:cNvPr>
          <p:cNvSpPr txBox="1">
            <a:spLocks/>
          </p:cNvSpPr>
          <p:nvPr/>
        </p:nvSpPr>
        <p:spPr>
          <a:xfrm>
            <a:off x="838047" y="3378543"/>
            <a:ext cx="10515600" cy="1227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70C0"/>
                </a:solidFill>
              </a:rPr>
              <a:t>Stateless!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A69844C-B904-1E36-B806-35D140B0B838}"/>
              </a:ext>
            </a:extLst>
          </p:cNvPr>
          <p:cNvSpPr txBox="1">
            <a:spLocks/>
          </p:cNvSpPr>
          <p:nvPr/>
        </p:nvSpPr>
        <p:spPr>
          <a:xfrm>
            <a:off x="838047" y="3932506"/>
            <a:ext cx="10515600" cy="1227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-&gt; </a:t>
            </a:r>
            <a:r>
              <a:rPr lang="ko-KR" altLang="en-US" dirty="0">
                <a:solidFill>
                  <a:srgbClr val="0070C0"/>
                </a:solidFill>
              </a:rPr>
              <a:t>어떻게 클라이언트를 식별할 수 있을까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endParaRPr lang="en-US" altLang="ko-K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EDEDF0-6F29-02E5-087D-9FAC9E5C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HTTP </a:t>
            </a:r>
            <a:r>
              <a:rPr lang="ko-KR" altLang="en-US" dirty="0"/>
              <a:t>헤더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뚱뚱한 </a:t>
            </a:r>
            <a:r>
              <a:rPr lang="en-US" altLang="ko-KR" dirty="0"/>
              <a:t>URL</a:t>
            </a:r>
          </a:p>
          <a:p>
            <a:pPr marL="0" indent="0">
              <a:buNone/>
            </a:pPr>
            <a:r>
              <a:rPr lang="en-US" altLang="ko-KR" dirty="0"/>
              <a:t>3. IP</a:t>
            </a:r>
            <a:r>
              <a:rPr lang="ko-KR" altLang="en-US" dirty="0"/>
              <a:t> 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사용자 로그인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쿠키</a:t>
            </a:r>
          </a:p>
        </p:txBody>
      </p:sp>
    </p:spTree>
    <p:extLst>
      <p:ext uri="{BB962C8B-B14F-4D97-AF65-F5344CB8AC3E}">
        <p14:creationId xmlns:p14="http://schemas.microsoft.com/office/powerpoint/2010/main" val="351963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헤더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5733F81C-B30A-7512-A2D6-C95D030CD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56324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483177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862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4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이메일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7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User-Agent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브라우저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37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Referer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현재 링크를 타고 온 근원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이름과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Client-</a:t>
                      </a:r>
                      <a:r>
                        <a:rPr lang="en-US" altLang="ko-KR" dirty="0" err="1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클라이언트의 </a:t>
                      </a:r>
                      <a:r>
                        <a:rPr lang="en-US" altLang="ko-KR" dirty="0"/>
                        <a:t>IP </a:t>
                      </a:r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1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X-Forwarded-For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클라이언트의 </a:t>
                      </a:r>
                      <a:r>
                        <a:rPr lang="en-US" altLang="ko-KR" dirty="0"/>
                        <a:t>IP </a:t>
                      </a:r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0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Cookie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서버가 생성한 </a:t>
                      </a:r>
                      <a:r>
                        <a:rPr lang="en-US" altLang="ko-KR" dirty="0"/>
                        <a:t>ID </a:t>
                      </a:r>
                      <a:r>
                        <a:rPr lang="ko-KR" altLang="en-US" dirty="0"/>
                        <a:t>라벨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543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4DD3D3-8E44-7F36-7D96-B4B3E0FD5BFD}"/>
              </a:ext>
            </a:extLst>
          </p:cNvPr>
          <p:cNvSpPr txBox="1"/>
          <p:nvPr/>
        </p:nvSpPr>
        <p:spPr>
          <a:xfrm>
            <a:off x="3303916" y="4853213"/>
            <a:ext cx="492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사용자에 대한 정보를 전달하는 </a:t>
            </a:r>
            <a:r>
              <a:rPr lang="en-US" altLang="ko-KR" dirty="0"/>
              <a:t>HTTP </a:t>
            </a:r>
            <a:r>
              <a:rPr lang="ko-KR" altLang="en-US" dirty="0"/>
              <a:t>헤더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90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뚱뚱한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pic>
        <p:nvPicPr>
          <p:cNvPr id="9" name="내용 개체 틀 2" descr="랩톱 단색으로 채워진">
            <a:extLst>
              <a:ext uri="{FF2B5EF4-FFF2-40B4-BE49-F238E27FC236}">
                <a16:creationId xmlns:a16="http://schemas.microsoft.com/office/drawing/2014/main" id="{83334FA3-5B51-4A1F-696C-670879F86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01" y="3039527"/>
            <a:ext cx="914400" cy="914400"/>
          </a:xfrm>
        </p:spPr>
      </p:pic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84880CAE-45AB-2A1D-BEF4-D62FEE5F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2245" y="3043840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BCFA63-7029-0F84-4C86-2B73EAEA8848}"/>
              </a:ext>
            </a:extLst>
          </p:cNvPr>
          <p:cNvSpPr/>
          <p:nvPr/>
        </p:nvSpPr>
        <p:spPr>
          <a:xfrm>
            <a:off x="3480621" y="2155610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D640A209-CFBF-FFC0-F5F8-E74466405A49}"/>
              </a:ext>
            </a:extLst>
          </p:cNvPr>
          <p:cNvSpPr/>
          <p:nvPr/>
        </p:nvSpPr>
        <p:spPr>
          <a:xfrm>
            <a:off x="3480621" y="3380004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48C26C-F212-3820-4C54-6DD511EEAC93}"/>
              </a:ext>
            </a:extLst>
          </p:cNvPr>
          <p:cNvSpPr txBox="1"/>
          <p:nvPr/>
        </p:nvSpPr>
        <p:spPr>
          <a:xfrm>
            <a:off x="3433607" y="1623246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5"/>
                </a:solidFill>
              </a:rPr>
              <a:t>github.com</a:t>
            </a: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안녕 나는 </a:t>
            </a:r>
            <a:r>
              <a:rPr lang="en-US" altLang="ko-KR" sz="1600" dirty="0" err="1"/>
              <a:t>seori</a:t>
            </a:r>
            <a:r>
              <a:rPr lang="ko-KR" altLang="en-US" sz="1600" dirty="0"/>
              <a:t>야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6C76F-C1A1-FA28-8D0C-F79D31C0608B}"/>
              </a:ext>
            </a:extLst>
          </p:cNvPr>
          <p:cNvSpPr txBox="1"/>
          <p:nvPr/>
        </p:nvSpPr>
        <p:spPr>
          <a:xfrm>
            <a:off x="5150099" y="2618013"/>
            <a:ext cx="4043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반가워 </a:t>
            </a:r>
            <a:r>
              <a:rPr lang="en-US" altLang="ko-KR" sz="1600" dirty="0"/>
              <a:t>Seori.</a:t>
            </a:r>
          </a:p>
          <a:p>
            <a:pPr algn="r"/>
            <a:r>
              <a:rPr lang="ko-KR" altLang="en-US" sz="1600" dirty="0"/>
              <a:t>다음부터는 </a:t>
            </a:r>
            <a:r>
              <a:rPr lang="en-US" altLang="ko-KR" sz="1600" dirty="0">
                <a:solidFill>
                  <a:schemeClr val="accent5"/>
                </a:solidFill>
              </a:rPr>
              <a:t>github.com/</a:t>
            </a:r>
            <a:r>
              <a:rPr lang="en-US" altLang="ko-KR" sz="1600" dirty="0" err="1">
                <a:solidFill>
                  <a:schemeClr val="accent5"/>
                </a:solidFill>
              </a:rPr>
              <a:t>seori</a:t>
            </a:r>
            <a:r>
              <a:rPr lang="ko-KR" altLang="en-US" sz="1600" dirty="0"/>
              <a:t>로 요청해줘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816701-9D0C-321E-7405-A4E2F40819C8}"/>
              </a:ext>
            </a:extLst>
          </p:cNvPr>
          <p:cNvSpPr txBox="1"/>
          <p:nvPr/>
        </p:nvSpPr>
        <p:spPr>
          <a:xfrm>
            <a:off x="1984840" y="379196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E4EAE-548D-016B-C1B9-EF281366737D}"/>
              </a:ext>
            </a:extLst>
          </p:cNvPr>
          <p:cNvSpPr txBox="1"/>
          <p:nvPr/>
        </p:nvSpPr>
        <p:spPr>
          <a:xfrm>
            <a:off x="9995661" y="3753246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8CB03BB-66F7-E871-B560-C3C5B2C491BF}"/>
              </a:ext>
            </a:extLst>
          </p:cNvPr>
          <p:cNvSpPr/>
          <p:nvPr/>
        </p:nvSpPr>
        <p:spPr>
          <a:xfrm>
            <a:off x="3480621" y="4487486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45F746-9159-1D4B-B924-BA1B9006EB29}"/>
              </a:ext>
            </a:extLst>
          </p:cNvPr>
          <p:cNvSpPr txBox="1"/>
          <p:nvPr/>
        </p:nvSpPr>
        <p:spPr>
          <a:xfrm>
            <a:off x="3433607" y="3955122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5"/>
                </a:solidFill>
              </a:rPr>
              <a:t>github.com/</a:t>
            </a:r>
            <a:r>
              <a:rPr lang="en-US" altLang="ko-KR" sz="1600" dirty="0" err="1">
                <a:solidFill>
                  <a:schemeClr val="accent5"/>
                </a:solidFill>
              </a:rPr>
              <a:t>seori</a:t>
            </a:r>
            <a:endParaRPr lang="en-US" altLang="ko-KR" sz="1600" dirty="0">
              <a:solidFill>
                <a:schemeClr val="accent5"/>
              </a:solidFill>
            </a:endParaRP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나 알지</a:t>
            </a:r>
            <a:r>
              <a:rPr lang="en-US" altLang="ko-KR" sz="1600" dirty="0"/>
              <a:t>?”</a:t>
            </a:r>
            <a:endParaRPr lang="ko-KR" altLang="en-US" sz="1600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8CEB2FD3-1CA1-543E-9A3A-AAE53DDF4165}"/>
              </a:ext>
            </a:extLst>
          </p:cNvPr>
          <p:cNvSpPr/>
          <p:nvPr/>
        </p:nvSpPr>
        <p:spPr>
          <a:xfrm>
            <a:off x="3480621" y="5581246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A153A-98D2-480D-D958-70B9CDA690DC}"/>
              </a:ext>
            </a:extLst>
          </p:cNvPr>
          <p:cNvSpPr txBox="1"/>
          <p:nvPr/>
        </p:nvSpPr>
        <p:spPr>
          <a:xfrm>
            <a:off x="7670340" y="4991738"/>
            <a:ext cx="152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반가워 </a:t>
            </a:r>
            <a:r>
              <a:rPr lang="en-US" altLang="ko-KR" sz="1600" dirty="0"/>
              <a:t>Seori.”</a:t>
            </a:r>
          </a:p>
        </p:txBody>
      </p:sp>
    </p:spTree>
    <p:extLst>
      <p:ext uri="{BB962C8B-B14F-4D97-AF65-F5344CB8AC3E}">
        <p14:creationId xmlns:p14="http://schemas.microsoft.com/office/powerpoint/2010/main" val="1960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/>
      <p:bldP spid="25" grpId="0"/>
      <p:bldP spid="28" grpId="0" animBg="1"/>
      <p:bldP spid="29" grpId="0"/>
      <p:bldP spid="30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뚱뚱한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URL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내용 개체 틀 2" descr="랩톱 단색으로 채워진">
            <a:extLst>
              <a:ext uri="{FF2B5EF4-FFF2-40B4-BE49-F238E27FC236}">
                <a16:creationId xmlns:a16="http://schemas.microsoft.com/office/drawing/2014/main" id="{83334FA3-5B51-4A1F-696C-670879F86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01" y="3039527"/>
            <a:ext cx="914400" cy="914400"/>
          </a:xfrm>
        </p:spPr>
      </p:pic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84880CAE-45AB-2A1D-BEF4-D62FEE5F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2245" y="3043840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BCFA63-7029-0F84-4C86-2B73EAEA8848}"/>
              </a:ext>
            </a:extLst>
          </p:cNvPr>
          <p:cNvSpPr/>
          <p:nvPr/>
        </p:nvSpPr>
        <p:spPr>
          <a:xfrm>
            <a:off x="3480621" y="2155610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D640A209-CFBF-FFC0-F5F8-E74466405A49}"/>
              </a:ext>
            </a:extLst>
          </p:cNvPr>
          <p:cNvSpPr/>
          <p:nvPr/>
        </p:nvSpPr>
        <p:spPr>
          <a:xfrm>
            <a:off x="3480621" y="3380004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48C26C-F212-3820-4C54-6DD511EEAC93}"/>
              </a:ext>
            </a:extLst>
          </p:cNvPr>
          <p:cNvSpPr txBox="1"/>
          <p:nvPr/>
        </p:nvSpPr>
        <p:spPr>
          <a:xfrm>
            <a:off x="3433607" y="1623246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5"/>
                </a:solidFill>
              </a:rPr>
              <a:t>github.com/</a:t>
            </a:r>
            <a:r>
              <a:rPr lang="en-US" altLang="ko-KR" sz="1600" dirty="0" err="1">
                <a:solidFill>
                  <a:schemeClr val="accent5"/>
                </a:solidFill>
              </a:rPr>
              <a:t>seori</a:t>
            </a:r>
            <a:endParaRPr lang="en-US" altLang="ko-KR" sz="1600" dirty="0">
              <a:solidFill>
                <a:schemeClr val="accent5"/>
              </a:solidFill>
            </a:endParaRP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나는 백준 골드야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6C76F-C1A1-FA28-8D0C-F79D31C0608B}"/>
              </a:ext>
            </a:extLst>
          </p:cNvPr>
          <p:cNvSpPr txBox="1"/>
          <p:nvPr/>
        </p:nvSpPr>
        <p:spPr>
          <a:xfrm>
            <a:off x="4625917" y="2618013"/>
            <a:ext cx="4567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백준 골드 </a:t>
            </a:r>
            <a:r>
              <a:rPr lang="en-US" altLang="ko-KR" sz="1600" dirty="0"/>
              <a:t>Seori </a:t>
            </a:r>
            <a:r>
              <a:rPr lang="ko-KR" altLang="en-US" sz="1600" dirty="0"/>
              <a:t>반가워</a:t>
            </a:r>
            <a:r>
              <a:rPr lang="en-US" altLang="ko-KR" sz="1600" dirty="0"/>
              <a:t>.</a:t>
            </a:r>
          </a:p>
          <a:p>
            <a:pPr algn="r"/>
            <a:r>
              <a:rPr lang="ko-KR" altLang="en-US" sz="1600" dirty="0"/>
              <a:t>다음부터는 </a:t>
            </a:r>
            <a:r>
              <a:rPr lang="en-US" altLang="ko-KR" sz="1600" dirty="0">
                <a:solidFill>
                  <a:schemeClr val="accent5"/>
                </a:solidFill>
              </a:rPr>
              <a:t>github.com/</a:t>
            </a:r>
            <a:r>
              <a:rPr lang="en-US" altLang="ko-KR" sz="1600" dirty="0" err="1">
                <a:solidFill>
                  <a:schemeClr val="accent5"/>
                </a:solidFill>
              </a:rPr>
              <a:t>seori</a:t>
            </a:r>
            <a:r>
              <a:rPr lang="en-US" altLang="ko-KR" sz="1600" dirty="0">
                <a:solidFill>
                  <a:schemeClr val="accent5"/>
                </a:solidFill>
              </a:rPr>
              <a:t>/gold</a:t>
            </a:r>
            <a:r>
              <a:rPr lang="ko-KR" altLang="en-US" sz="1600" dirty="0"/>
              <a:t>로 요청해줘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816701-9D0C-321E-7405-A4E2F40819C8}"/>
              </a:ext>
            </a:extLst>
          </p:cNvPr>
          <p:cNvSpPr txBox="1"/>
          <p:nvPr/>
        </p:nvSpPr>
        <p:spPr>
          <a:xfrm>
            <a:off x="1984840" y="379196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E4EAE-548D-016B-C1B9-EF281366737D}"/>
              </a:ext>
            </a:extLst>
          </p:cNvPr>
          <p:cNvSpPr txBox="1"/>
          <p:nvPr/>
        </p:nvSpPr>
        <p:spPr>
          <a:xfrm>
            <a:off x="9995661" y="3753246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8CEB2FD3-1CA1-543E-9A3A-AAE53DDF4165}"/>
              </a:ext>
            </a:extLst>
          </p:cNvPr>
          <p:cNvSpPr/>
          <p:nvPr/>
        </p:nvSpPr>
        <p:spPr>
          <a:xfrm>
            <a:off x="3480621" y="5136762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A153A-98D2-480D-D958-70B9CDA690DC}"/>
              </a:ext>
            </a:extLst>
          </p:cNvPr>
          <p:cNvSpPr txBox="1"/>
          <p:nvPr/>
        </p:nvSpPr>
        <p:spPr>
          <a:xfrm>
            <a:off x="2102790" y="4367811"/>
            <a:ext cx="7090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백준 골드이면서 멀티캠퍼스에 다니고 </a:t>
            </a:r>
            <a:r>
              <a:rPr lang="en-US" altLang="ko-KR" sz="1600" dirty="0"/>
              <a:t>2457</a:t>
            </a:r>
            <a:r>
              <a:rPr lang="ko-KR" altLang="en-US" sz="1600" dirty="0"/>
              <a:t>번을 풀지 못한 </a:t>
            </a:r>
            <a:r>
              <a:rPr lang="en-US" altLang="ko-KR" sz="1600" dirty="0"/>
              <a:t>Seori </a:t>
            </a:r>
            <a:r>
              <a:rPr lang="ko-KR" altLang="en-US" sz="1600" dirty="0"/>
              <a:t>반가워</a:t>
            </a:r>
            <a:r>
              <a:rPr lang="en-US" altLang="ko-KR" sz="1600" dirty="0"/>
              <a:t>.</a:t>
            </a:r>
          </a:p>
          <a:p>
            <a:pPr algn="r"/>
            <a:r>
              <a:rPr lang="ko-KR" altLang="en-US" sz="1600" dirty="0"/>
              <a:t>다음부터는 </a:t>
            </a:r>
            <a:r>
              <a:rPr lang="en-US" altLang="ko-KR" sz="1600" dirty="0">
                <a:solidFill>
                  <a:schemeClr val="accent5"/>
                </a:solidFill>
              </a:rPr>
              <a:t>github.com/Seori/gold/multicampus/2457failed</a:t>
            </a:r>
            <a:r>
              <a:rPr lang="ko-KR" altLang="en-US" sz="1600" dirty="0"/>
              <a:t>로 요청해줘</a:t>
            </a:r>
            <a:r>
              <a:rPr lang="en-US" altLang="ko-KR" sz="16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6369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/>
      <p:bldP spid="25" grpId="0"/>
      <p:bldP spid="3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뚱뚱한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URL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EDEDF0-6F29-02E5-087D-9FAC9E5C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7568"/>
          </a:xfrm>
        </p:spPr>
        <p:txBody>
          <a:bodyPr>
            <a:norm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에 개인 정보가 담긴다</a:t>
            </a:r>
            <a:endParaRPr lang="en-US" altLang="ko-KR" dirty="0"/>
          </a:p>
          <a:p>
            <a:r>
              <a:rPr lang="ko-KR" altLang="en-US" dirty="0"/>
              <a:t>서버의 부하가 가중된다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사이트로 이동 혹은 로그아웃 시 데이터가 전부 삭제된다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못생겼다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960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EDEDF0-6F29-02E5-087D-9FAC9E5C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333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!= </a:t>
            </a:r>
            <a:r>
              <a:rPr lang="ko-KR" altLang="en-US" dirty="0"/>
              <a:t>컴퓨터</a:t>
            </a:r>
            <a:endParaRPr lang="en-US" altLang="ko-KR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20E4134-6839-7F1F-0A14-A43F8A13A816}"/>
              </a:ext>
            </a:extLst>
          </p:cNvPr>
          <p:cNvSpPr txBox="1">
            <a:spLocks/>
          </p:cNvSpPr>
          <p:nvPr/>
        </p:nvSpPr>
        <p:spPr>
          <a:xfrm>
            <a:off x="838200" y="2393958"/>
            <a:ext cx="10515600" cy="5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IP </a:t>
            </a:r>
            <a:r>
              <a:rPr lang="ko-KR" altLang="en-US" dirty="0"/>
              <a:t>주소의 변동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BD61-8EA5-6C6F-05CB-1121C2CC92DE}"/>
              </a:ext>
            </a:extLst>
          </p:cNvPr>
          <p:cNvSpPr txBox="1">
            <a:spLocks/>
          </p:cNvSpPr>
          <p:nvPr/>
        </p:nvSpPr>
        <p:spPr>
          <a:xfrm>
            <a:off x="838200" y="2918084"/>
            <a:ext cx="10515600" cy="5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프락시</a:t>
            </a:r>
            <a:r>
              <a:rPr lang="ko-KR" altLang="en-US" dirty="0"/>
              <a:t> 서버</a:t>
            </a:r>
            <a:r>
              <a:rPr lang="en-US" altLang="ko-KR" dirty="0"/>
              <a:t>, </a:t>
            </a:r>
            <a:r>
              <a:rPr lang="ko-KR" altLang="en-US" dirty="0"/>
              <a:t>방화벽</a:t>
            </a:r>
            <a:r>
              <a:rPr lang="en-US" altLang="ko-KR" dirty="0"/>
              <a:t>, </a:t>
            </a:r>
            <a:r>
              <a:rPr lang="ko-KR" altLang="en-US" dirty="0"/>
              <a:t>게이트웨이</a:t>
            </a:r>
            <a:endParaRPr lang="en-US" altLang="ko-K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CEA71-4F7C-F8FB-00FD-B80222CE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66" y="3429000"/>
            <a:ext cx="5368685" cy="27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사용자 로그인</a:t>
            </a:r>
          </a:p>
        </p:txBody>
      </p:sp>
      <p:pic>
        <p:nvPicPr>
          <p:cNvPr id="9" name="내용 개체 틀 2" descr="랩톱 단색으로 채워진">
            <a:extLst>
              <a:ext uri="{FF2B5EF4-FFF2-40B4-BE49-F238E27FC236}">
                <a16:creationId xmlns:a16="http://schemas.microsoft.com/office/drawing/2014/main" id="{83334FA3-5B51-4A1F-696C-670879F86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01" y="3039527"/>
            <a:ext cx="914400" cy="914400"/>
          </a:xfrm>
        </p:spPr>
      </p:pic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84880CAE-45AB-2A1D-BEF4-D62FEE5F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2245" y="3043840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BCFA63-7029-0F84-4C86-2B73EAEA8848}"/>
              </a:ext>
            </a:extLst>
          </p:cNvPr>
          <p:cNvSpPr/>
          <p:nvPr/>
        </p:nvSpPr>
        <p:spPr>
          <a:xfrm>
            <a:off x="3480621" y="2155610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D640A209-CFBF-FFC0-F5F8-E74466405A49}"/>
              </a:ext>
            </a:extLst>
          </p:cNvPr>
          <p:cNvSpPr/>
          <p:nvPr/>
        </p:nvSpPr>
        <p:spPr>
          <a:xfrm>
            <a:off x="3480621" y="3380004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48C26C-F212-3820-4C54-6DD511EEAC93}"/>
              </a:ext>
            </a:extLst>
          </p:cNvPr>
          <p:cNvSpPr txBox="1"/>
          <p:nvPr/>
        </p:nvSpPr>
        <p:spPr>
          <a:xfrm>
            <a:off x="3433607" y="1623246"/>
            <a:ext cx="24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5"/>
                </a:solidFill>
              </a:rPr>
              <a:t>/detail.html</a:t>
            </a:r>
          </a:p>
          <a:p>
            <a:r>
              <a:rPr lang="en-US" altLang="ko-KR" sz="1600" dirty="0"/>
              <a:t>“detail </a:t>
            </a:r>
            <a:r>
              <a:rPr lang="ko-KR" altLang="en-US" sz="1600" dirty="0"/>
              <a:t>페이지를 보여줘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6C76F-C1A1-FA28-8D0C-F79D31C0608B}"/>
              </a:ext>
            </a:extLst>
          </p:cNvPr>
          <p:cNvSpPr txBox="1"/>
          <p:nvPr/>
        </p:nvSpPr>
        <p:spPr>
          <a:xfrm>
            <a:off x="4585649" y="2618013"/>
            <a:ext cx="4607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, status = 401)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네가 우리 회원인지 알려줘</a:t>
            </a:r>
            <a:r>
              <a:rPr lang="en-US" altLang="ko-KR" sz="1600" dirty="0"/>
              <a:t>.”</a:t>
            </a:r>
          </a:p>
          <a:p>
            <a:pPr algn="r"/>
            <a:r>
              <a:rPr lang="en-US" altLang="ko-KR" sz="1600" dirty="0"/>
              <a:t>WWW-Authenticate: Basic realm=“</a:t>
            </a:r>
            <a:r>
              <a:rPr lang="ko-KR" altLang="en-US" sz="1600" dirty="0"/>
              <a:t>페이지 권한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816701-9D0C-321E-7405-A4E2F40819C8}"/>
              </a:ext>
            </a:extLst>
          </p:cNvPr>
          <p:cNvSpPr txBox="1"/>
          <p:nvPr/>
        </p:nvSpPr>
        <p:spPr>
          <a:xfrm>
            <a:off x="1984840" y="379196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E4EAE-548D-016B-C1B9-EF281366737D}"/>
              </a:ext>
            </a:extLst>
          </p:cNvPr>
          <p:cNvSpPr txBox="1"/>
          <p:nvPr/>
        </p:nvSpPr>
        <p:spPr>
          <a:xfrm>
            <a:off x="9995661" y="3753246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8CB03BB-66F7-E871-B560-C3C5B2C491BF}"/>
              </a:ext>
            </a:extLst>
          </p:cNvPr>
          <p:cNvSpPr/>
          <p:nvPr/>
        </p:nvSpPr>
        <p:spPr>
          <a:xfrm>
            <a:off x="3480621" y="4744399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45F746-9159-1D4B-B924-BA1B9006EB29}"/>
              </a:ext>
            </a:extLst>
          </p:cNvPr>
          <p:cNvSpPr txBox="1"/>
          <p:nvPr/>
        </p:nvSpPr>
        <p:spPr>
          <a:xfrm>
            <a:off x="3433607" y="3955122"/>
            <a:ext cx="3658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5"/>
                </a:solidFill>
              </a:rPr>
              <a:t>/detail.html</a:t>
            </a:r>
          </a:p>
          <a:p>
            <a:r>
              <a:rPr lang="en-US" altLang="ko-KR" sz="1600" dirty="0"/>
              <a:t>“detail </a:t>
            </a:r>
            <a:r>
              <a:rPr lang="ko-KR" altLang="en-US" sz="1600" dirty="0"/>
              <a:t>페이지를 보여줘</a:t>
            </a:r>
            <a:r>
              <a:rPr lang="en-US" altLang="ko-KR" sz="1600" dirty="0"/>
              <a:t>”</a:t>
            </a:r>
          </a:p>
          <a:p>
            <a:r>
              <a:rPr lang="en-US" altLang="ko-KR" sz="1600" dirty="0"/>
              <a:t>Authorization: Basic am910jRmdW4=</a:t>
            </a:r>
            <a:endParaRPr lang="ko-KR" altLang="en-US" sz="1600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8CEB2FD3-1CA1-543E-9A3A-AAE53DDF4165}"/>
              </a:ext>
            </a:extLst>
          </p:cNvPr>
          <p:cNvSpPr/>
          <p:nvPr/>
        </p:nvSpPr>
        <p:spPr>
          <a:xfrm>
            <a:off x="3480621" y="5581246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A153A-98D2-480D-D958-70B9CDA690DC}"/>
              </a:ext>
            </a:extLst>
          </p:cNvPr>
          <p:cNvSpPr txBox="1"/>
          <p:nvPr/>
        </p:nvSpPr>
        <p:spPr>
          <a:xfrm>
            <a:off x="7182706" y="4991738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, status = 200)</a:t>
            </a:r>
          </a:p>
          <a:p>
            <a:pPr algn="r"/>
            <a:r>
              <a:rPr lang="en-US" altLang="ko-KR" sz="1600" dirty="0"/>
              <a:t>“profile.html”</a:t>
            </a:r>
          </a:p>
        </p:txBody>
      </p:sp>
    </p:spTree>
    <p:extLst>
      <p:ext uri="{BB962C8B-B14F-4D97-AF65-F5344CB8AC3E}">
        <p14:creationId xmlns:p14="http://schemas.microsoft.com/office/powerpoint/2010/main" val="10480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/>
      <p:bldP spid="25" grpId="0"/>
      <p:bldP spid="28" grpId="0" animBg="1"/>
      <p:bldP spid="29" grpId="0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364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클라이언트 식별과 쿠키</vt:lpstr>
      <vt:lpstr>HTTP의 특징</vt:lpstr>
      <vt:lpstr>목차</vt:lpstr>
      <vt:lpstr>HTTP 헤더</vt:lpstr>
      <vt:lpstr>뚱뚱한 URL</vt:lpstr>
      <vt:lpstr>뚱뚱한 URL</vt:lpstr>
      <vt:lpstr>뚱뚱한 URL</vt:lpstr>
      <vt:lpstr>클라이언트 IP 주소</vt:lpstr>
      <vt:lpstr>사용자 로그인</vt:lpstr>
      <vt:lpstr>쿠키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: 웹의 기초</dc:title>
  <dc:creator>205</dc:creator>
  <cp:lastModifiedBy>205</cp:lastModifiedBy>
  <cp:revision>4</cp:revision>
  <dcterms:created xsi:type="dcterms:W3CDTF">2022-12-12T05:39:12Z</dcterms:created>
  <dcterms:modified xsi:type="dcterms:W3CDTF">2022-12-15T09:13:18Z</dcterms:modified>
</cp:coreProperties>
</file>