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3" r:id="rId6"/>
    <p:sldId id="276" r:id="rId7"/>
    <p:sldId id="277" r:id="rId8"/>
    <p:sldId id="274" r:id="rId9"/>
    <p:sldId id="278" r:id="rId10"/>
    <p:sldId id="281" r:id="rId11"/>
    <p:sldId id="282" r:id="rId12"/>
    <p:sldId id="279" r:id="rId13"/>
    <p:sldId id="280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ko-KR" sz="5200" dirty="0"/>
              <a:t>HTTP 2.0</a:t>
            </a:r>
            <a:endParaRPr lang="ko-KR" altLang="en-US" sz="5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89839B1E-BDE3-F914-B924-FCB7336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7" y="403697"/>
            <a:ext cx="6983522" cy="57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4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B26149-25FB-7219-E474-743955DF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328863"/>
            <a:ext cx="8277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D4BEE-6D04-3C22-A119-29FBC53F0534}"/>
              </a:ext>
            </a:extLst>
          </p:cNvPr>
          <p:cNvSpPr txBox="1"/>
          <p:nvPr/>
        </p:nvSpPr>
        <p:spPr>
          <a:xfrm>
            <a:off x="3424687" y="5231612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프레임 </a:t>
            </a:r>
            <a:r>
              <a:rPr lang="en-US" altLang="ko-KR" sz="2400" dirty="0"/>
              <a:t>-&gt; </a:t>
            </a:r>
            <a:r>
              <a:rPr lang="ko-KR" altLang="en-US" sz="2400" dirty="0"/>
              <a:t>메시지 </a:t>
            </a:r>
            <a:r>
              <a:rPr lang="en-US" altLang="ko-KR" sz="2400" dirty="0"/>
              <a:t>-&gt; </a:t>
            </a:r>
            <a:r>
              <a:rPr lang="ko-KR" altLang="en-US" sz="2400" dirty="0"/>
              <a:t>스트림 </a:t>
            </a:r>
            <a:r>
              <a:rPr lang="en-US" altLang="ko-KR" sz="2400" dirty="0"/>
              <a:t>-&gt; </a:t>
            </a:r>
            <a:r>
              <a:rPr lang="ko-KR" altLang="en-US" sz="2400" dirty="0"/>
              <a:t>커넥션</a:t>
            </a:r>
          </a:p>
        </p:txBody>
      </p:sp>
    </p:spTree>
    <p:extLst>
      <p:ext uri="{BB962C8B-B14F-4D97-AF65-F5344CB8AC3E}">
        <p14:creationId xmlns:p14="http://schemas.microsoft.com/office/powerpoint/2010/main" val="55883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Header </a:t>
            </a:r>
            <a:r>
              <a:rPr lang="ko-KR" altLang="en-US" dirty="0"/>
              <a:t>압축</a:t>
            </a:r>
            <a:r>
              <a:rPr lang="en-US" altLang="ko-KR" dirty="0"/>
              <a:t>(HPACK)</a:t>
            </a:r>
            <a:endParaRPr lang="ko-KR" alt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B386705-F959-1FC2-3B30-78D2AB7C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8" y="1412696"/>
            <a:ext cx="6418600" cy="535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5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Server Push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5CC6542-3D33-FA70-7EDF-E7CD3A94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83" y="1320574"/>
            <a:ext cx="10078528" cy="50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보안 이슈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중개자 캡슐화 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긴 커넥션으로 개인정보 누출 우려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8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HTTP/1.1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HTTP/2.0</a:t>
            </a:r>
            <a:r>
              <a:rPr lang="ko-KR" altLang="en-US" dirty="0"/>
              <a:t>의 개선점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HTTP</a:t>
            </a:r>
            <a:r>
              <a:rPr lang="ko-KR" altLang="en-US" dirty="0"/>
              <a:t> 보안 이슈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96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복습 시간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AA2CC0E-8AFB-5623-66AE-D045B9E417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26" y="2002659"/>
            <a:ext cx="47815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5E04ED6-FF34-5D94-01A5-2B5F8465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6" y="2200203"/>
            <a:ext cx="5840330" cy="2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D2C4FDA-555A-35FE-A95D-193EBCC0E4C3}"/>
              </a:ext>
            </a:extLst>
          </p:cNvPr>
          <p:cNvCxnSpPr/>
          <p:nvPr/>
        </p:nvCxnSpPr>
        <p:spPr>
          <a:xfrm>
            <a:off x="6449421" y="1819564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복습 시간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825308-4DDF-FF36-D87E-B380B04B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92" y="251213"/>
            <a:ext cx="5546414" cy="635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3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HTTP/1.1</a:t>
            </a:r>
            <a:r>
              <a:rPr lang="ko-KR" altLang="en-US" dirty="0"/>
              <a:t>의 한계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Head Of Line Blocking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중복되는 </a:t>
            </a:r>
            <a:r>
              <a:rPr lang="en-US" altLang="ko-KR" dirty="0"/>
              <a:t>Header </a:t>
            </a:r>
            <a:r>
              <a:rPr lang="ko-KR" altLang="en-US" dirty="0"/>
              <a:t>구조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2331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HOL Blocking</a:t>
            </a:r>
            <a:endParaRPr lang="ko-KR" altLang="en-US" dirty="0"/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7A742897-B422-64DC-AD2D-0D67F1D59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207" y="1506521"/>
            <a:ext cx="914400" cy="914400"/>
          </a:xfrm>
        </p:spPr>
      </p:pic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B3002544-8E45-29AC-CE78-CBA268642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9158" y="14612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2090C-AB76-22B0-45EE-725F75355D1A}"/>
              </a:ext>
            </a:extLst>
          </p:cNvPr>
          <p:cNvSpPr txBox="1"/>
          <p:nvPr/>
        </p:nvSpPr>
        <p:spPr>
          <a:xfrm>
            <a:off x="2954446" y="2258958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7D0E9-53CD-73DF-D546-7CDD1E462C9C}"/>
              </a:ext>
            </a:extLst>
          </p:cNvPr>
          <p:cNvSpPr txBox="1"/>
          <p:nvPr/>
        </p:nvSpPr>
        <p:spPr>
          <a:xfrm>
            <a:off x="7362574" y="2170663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FE8A36-0EB6-DCFF-1A1B-8DF6949D2CF2}"/>
              </a:ext>
            </a:extLst>
          </p:cNvPr>
          <p:cNvCxnSpPr/>
          <p:nvPr/>
        </p:nvCxnSpPr>
        <p:spPr>
          <a:xfrm>
            <a:off x="3309406" y="2641149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F10B06-6F17-1945-9684-7A94743A0E2F}"/>
              </a:ext>
            </a:extLst>
          </p:cNvPr>
          <p:cNvCxnSpPr/>
          <p:nvPr/>
        </p:nvCxnSpPr>
        <p:spPr>
          <a:xfrm>
            <a:off x="7734757" y="2641149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EFAD66-2763-EC35-A33D-EE1C2C1A2BEB}"/>
              </a:ext>
            </a:extLst>
          </p:cNvPr>
          <p:cNvCxnSpPr/>
          <p:nvPr/>
        </p:nvCxnSpPr>
        <p:spPr>
          <a:xfrm>
            <a:off x="3309406" y="2751826"/>
            <a:ext cx="4425351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2BE571-73B5-99FA-2046-5D86EF1A7AD8}"/>
              </a:ext>
            </a:extLst>
          </p:cNvPr>
          <p:cNvCxnSpPr/>
          <p:nvPr/>
        </p:nvCxnSpPr>
        <p:spPr>
          <a:xfrm>
            <a:off x="3309406" y="3110442"/>
            <a:ext cx="4425351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C34595-09E7-9B8B-FD89-D655F12D7D0E}"/>
              </a:ext>
            </a:extLst>
          </p:cNvPr>
          <p:cNvCxnSpPr/>
          <p:nvPr/>
        </p:nvCxnSpPr>
        <p:spPr>
          <a:xfrm>
            <a:off x="3309406" y="3503393"/>
            <a:ext cx="4425351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D169C2-AF8C-4881-B8D2-390612C64C86}"/>
              </a:ext>
            </a:extLst>
          </p:cNvPr>
          <p:cNvCxnSpPr/>
          <p:nvPr/>
        </p:nvCxnSpPr>
        <p:spPr>
          <a:xfrm flipH="1">
            <a:off x="3316407" y="3846603"/>
            <a:ext cx="4418350" cy="7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BA6A6-3FC5-2325-A3C2-140DCA0D6CD0}"/>
              </a:ext>
            </a:extLst>
          </p:cNvPr>
          <p:cNvCxnSpPr/>
          <p:nvPr/>
        </p:nvCxnSpPr>
        <p:spPr>
          <a:xfrm flipH="1">
            <a:off x="3316407" y="4216456"/>
            <a:ext cx="4418350" cy="7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CC261AA-5833-56ED-CD2F-2A50F9A470CA}"/>
              </a:ext>
            </a:extLst>
          </p:cNvPr>
          <p:cNvCxnSpPr/>
          <p:nvPr/>
        </p:nvCxnSpPr>
        <p:spPr>
          <a:xfrm flipH="1">
            <a:off x="3316407" y="4624196"/>
            <a:ext cx="4418350" cy="72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E4E454-355D-FE6D-6252-71CED408B78A}"/>
              </a:ext>
            </a:extLst>
          </p:cNvPr>
          <p:cNvSpPr txBox="1"/>
          <p:nvPr/>
        </p:nvSpPr>
        <p:spPr>
          <a:xfrm>
            <a:off x="5226571" y="42548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DD75F-5791-395B-8CB4-90BCE989E57B}"/>
              </a:ext>
            </a:extLst>
          </p:cNvPr>
          <p:cNvSpPr txBox="1"/>
          <p:nvPr/>
        </p:nvSpPr>
        <p:spPr>
          <a:xfrm>
            <a:off x="5226571" y="4615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BED6A-2BDE-DDB5-DBC2-A01DBFEA7D8E}"/>
              </a:ext>
            </a:extLst>
          </p:cNvPr>
          <p:cNvSpPr txBox="1"/>
          <p:nvPr/>
        </p:nvSpPr>
        <p:spPr>
          <a:xfrm>
            <a:off x="5226571" y="5041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46F70-F67E-6015-6154-E2B263C74B53}"/>
              </a:ext>
            </a:extLst>
          </p:cNvPr>
          <p:cNvSpPr txBox="1"/>
          <p:nvPr/>
        </p:nvSpPr>
        <p:spPr>
          <a:xfrm>
            <a:off x="5226571" y="2854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EFC520-1222-5B1B-EE8A-9E5F8BC73BC1}"/>
              </a:ext>
            </a:extLst>
          </p:cNvPr>
          <p:cNvSpPr txBox="1"/>
          <p:nvPr/>
        </p:nvSpPr>
        <p:spPr>
          <a:xfrm>
            <a:off x="5226571" y="32154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5C966-CF52-2EBD-3CC3-CE25DF5BB633}"/>
              </a:ext>
            </a:extLst>
          </p:cNvPr>
          <p:cNvSpPr txBox="1"/>
          <p:nvPr/>
        </p:nvSpPr>
        <p:spPr>
          <a:xfrm>
            <a:off x="5226571" y="3640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1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중복되는 </a:t>
            </a:r>
            <a:r>
              <a:rPr lang="en-US" altLang="ko-KR" dirty="0"/>
              <a:t>Header </a:t>
            </a:r>
            <a:r>
              <a:rPr lang="ko-KR" altLang="en-US" dirty="0"/>
              <a:t>구조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9E7E839-CAD6-F375-C80A-4A4B97A68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88" b="48889"/>
          <a:stretch/>
        </p:blipFill>
        <p:spPr bwMode="auto">
          <a:xfrm>
            <a:off x="1999993" y="2089514"/>
            <a:ext cx="3244868" cy="3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149BC3B-150A-064B-BADD-F78AF55B1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4" r="-125" b="48889"/>
          <a:stretch/>
        </p:blipFill>
        <p:spPr bwMode="auto">
          <a:xfrm>
            <a:off x="6721440" y="2089514"/>
            <a:ext cx="3308127" cy="3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HTTP/2.0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스트림 단위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Header </a:t>
            </a:r>
            <a:r>
              <a:rPr lang="ko-KR" altLang="en-US" dirty="0"/>
              <a:t>압축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Server Push</a:t>
            </a:r>
          </a:p>
        </p:txBody>
      </p:sp>
    </p:spTree>
    <p:extLst>
      <p:ext uri="{BB962C8B-B14F-4D97-AF65-F5344CB8AC3E}">
        <p14:creationId xmlns:p14="http://schemas.microsoft.com/office/powerpoint/2010/main" val="189428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24E7281-AD71-A8C4-7827-7319E6A00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40" y="1827312"/>
            <a:ext cx="80391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0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105</Words>
  <Application>Microsoft Office PowerPoint</Application>
  <PresentationFormat>와이드스크린</PresentationFormat>
  <Paragraphs>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HTTP 2.0</vt:lpstr>
      <vt:lpstr>목차</vt:lpstr>
      <vt:lpstr>복습 시간</vt:lpstr>
      <vt:lpstr>복습 시간</vt:lpstr>
      <vt:lpstr>HTTP/1.1의 한계</vt:lpstr>
      <vt:lpstr>HOL Blocking</vt:lpstr>
      <vt:lpstr>중복되는 Header 구조</vt:lpstr>
      <vt:lpstr>HTTP/2.0</vt:lpstr>
      <vt:lpstr>프레임, 스트림</vt:lpstr>
      <vt:lpstr>PowerPoint 프레젠테이션</vt:lpstr>
      <vt:lpstr>PowerPoint 프레젠테이션</vt:lpstr>
      <vt:lpstr>Header 압축(HPACK)</vt:lpstr>
      <vt:lpstr>Server Push</vt:lpstr>
      <vt:lpstr>HTTP 보안 이슈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4</cp:revision>
  <dcterms:created xsi:type="dcterms:W3CDTF">2022-12-12T05:39:12Z</dcterms:created>
  <dcterms:modified xsi:type="dcterms:W3CDTF">2022-12-15T07:26:49Z</dcterms:modified>
</cp:coreProperties>
</file>