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1" r:id="rId5"/>
    <p:sldId id="272" r:id="rId6"/>
    <p:sldId id="275" r:id="rId7"/>
    <p:sldId id="274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ko-KR" altLang="en-US" sz="5200" dirty="0"/>
              <a:t>클라이언트 식별과 쿠키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쿠키</a:t>
            </a:r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343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“</a:t>
            </a:r>
            <a:r>
              <a:rPr lang="ko-KR" altLang="en-US" sz="1600" dirty="0"/>
              <a:t>로그인 해줘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{username: “admin”, password: “1”}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5978274" y="2618013"/>
            <a:ext cx="3214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쿠키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발급해줄게</a:t>
            </a:r>
            <a:r>
              <a:rPr lang="en-US" altLang="ko-KR" sz="1600" dirty="0"/>
              <a:t>”</a:t>
            </a:r>
          </a:p>
          <a:p>
            <a:pPr algn="r"/>
            <a:r>
              <a:rPr lang="en-US" altLang="ko-KR" sz="1600" dirty="0"/>
              <a:t>Set-Cookie: </a:t>
            </a:r>
            <a:r>
              <a:rPr lang="en-US" altLang="ko-KR" sz="1600" dirty="0" err="1"/>
              <a:t>sessionId</a:t>
            </a:r>
            <a:r>
              <a:rPr lang="en-US" altLang="ko-KR" sz="1600" dirty="0"/>
              <a:t>=1q2w3e4r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CB03BB-66F7-E871-B560-C3C5B2C491BF}"/>
              </a:ext>
            </a:extLst>
          </p:cNvPr>
          <p:cNvSpPr/>
          <p:nvPr/>
        </p:nvSpPr>
        <p:spPr>
          <a:xfrm>
            <a:off x="3480621" y="4744399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5F746-9159-1D4B-B924-BA1B9006EB29}"/>
              </a:ext>
            </a:extLst>
          </p:cNvPr>
          <p:cNvSpPr txBox="1"/>
          <p:nvPr/>
        </p:nvSpPr>
        <p:spPr>
          <a:xfrm>
            <a:off x="3433607" y="4187865"/>
            <a:ext cx="3030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“detail </a:t>
            </a:r>
            <a:r>
              <a:rPr lang="ko-KR" altLang="en-US" sz="1600" dirty="0"/>
              <a:t>페이지를 보여줘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Cookie: </a:t>
            </a:r>
            <a:r>
              <a:rPr lang="en-US" altLang="ko-KR" sz="1600" dirty="0" err="1"/>
              <a:t>sessionId</a:t>
            </a:r>
            <a:r>
              <a:rPr lang="en-US" altLang="ko-KR" sz="1600" dirty="0"/>
              <a:t>=1q2w3e4r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581246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4338979" y="4991738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ko-KR" altLang="en-US" sz="1600" dirty="0"/>
              <a:t>세션 저장소에서 일치하는지 확인하여 사용자 인증</a:t>
            </a:r>
            <a:endParaRPr lang="en-US" altLang="ko-KR" sz="1600" dirty="0"/>
          </a:p>
        </p:txBody>
      </p:sp>
      <p:pic>
        <p:nvPicPr>
          <p:cNvPr id="3" name="그래픽 2" descr="단색으로 채워진 천사 얼굴 단색으로 채워진">
            <a:extLst>
              <a:ext uri="{FF2B5EF4-FFF2-40B4-BE49-F238E27FC236}">
                <a16:creationId xmlns:a16="http://schemas.microsoft.com/office/drawing/2014/main" id="{58F08B41-7562-80FB-8F3C-ACC1A7AE8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9247" y="2807306"/>
            <a:ext cx="403471" cy="403471"/>
          </a:xfrm>
          <a:prstGeom prst="rect">
            <a:avLst/>
          </a:prstGeom>
        </p:spPr>
      </p:pic>
      <p:pic>
        <p:nvPicPr>
          <p:cNvPr id="5" name="그래픽 4" descr="단색으로 채워진 천사 얼굴 단색으로 채워진">
            <a:extLst>
              <a:ext uri="{FF2B5EF4-FFF2-40B4-BE49-F238E27FC236}">
                <a16:creationId xmlns:a16="http://schemas.microsoft.com/office/drawing/2014/main" id="{4E0AF553-2BAD-F363-9D9A-F1B6A6D43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0926" y="4278516"/>
            <a:ext cx="403471" cy="4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EABB9-BC76-FCF8-E635-0A562E936261}"/>
              </a:ext>
            </a:extLst>
          </p:cNvPr>
          <p:cNvSpPr txBox="1">
            <a:spLocks/>
          </p:cNvSpPr>
          <p:nvPr/>
        </p:nvSpPr>
        <p:spPr>
          <a:xfrm>
            <a:off x="838047" y="3378543"/>
            <a:ext cx="10515600" cy="1227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70C0"/>
                </a:solidFill>
              </a:rPr>
              <a:t>Stateless!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A69844C-B904-1E36-B806-35D140B0B838}"/>
              </a:ext>
            </a:extLst>
          </p:cNvPr>
          <p:cNvSpPr txBox="1">
            <a:spLocks/>
          </p:cNvSpPr>
          <p:nvPr/>
        </p:nvSpPr>
        <p:spPr>
          <a:xfrm>
            <a:off x="838047" y="3932506"/>
            <a:ext cx="10515600" cy="1227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-&gt; </a:t>
            </a:r>
            <a:r>
              <a:rPr lang="ko-KR" altLang="en-US" dirty="0">
                <a:solidFill>
                  <a:srgbClr val="0070C0"/>
                </a:solidFill>
              </a:rPr>
              <a:t>어떻게 클라이언트를 식별할 수 있을까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endParaRPr lang="en-US" altLang="ko-K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HTTP </a:t>
            </a:r>
            <a:r>
              <a:rPr lang="ko-KR" altLang="en-US" dirty="0"/>
              <a:t>헤더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뚱뚱한 </a:t>
            </a:r>
            <a:r>
              <a:rPr lang="en-US" altLang="ko-KR" dirty="0"/>
              <a:t>URL</a:t>
            </a:r>
          </a:p>
          <a:p>
            <a:pPr marL="0" indent="0">
              <a:buNone/>
            </a:pPr>
            <a:r>
              <a:rPr lang="en-US" altLang="ko-KR" dirty="0"/>
              <a:t>3. IP</a:t>
            </a:r>
            <a:r>
              <a:rPr lang="ko-KR" altLang="en-US" dirty="0"/>
              <a:t> 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사용자 로그인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쿠키</a:t>
            </a:r>
          </a:p>
        </p:txBody>
      </p:sp>
    </p:spTree>
    <p:extLst>
      <p:ext uri="{BB962C8B-B14F-4D97-AF65-F5344CB8AC3E}">
        <p14:creationId xmlns:p14="http://schemas.microsoft.com/office/powerpoint/2010/main" val="35196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헤더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5733F81C-B30A-7512-A2D6-C95D030CD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56324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483177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86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이메일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User-Agent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브라우저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7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Referer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현재 링크를 타고 온 근원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이름과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Client-</a:t>
                      </a:r>
                      <a:r>
                        <a:rPr lang="en-US" altLang="ko-KR" dirty="0" err="1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클라이언트의 </a:t>
                      </a:r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1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X-Forwarded-For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클라이언트의 </a:t>
                      </a:r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0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Cookie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서버가 생성한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라벨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54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4DD3D3-8E44-7F36-7D96-B4B3E0FD5BFD}"/>
              </a:ext>
            </a:extLst>
          </p:cNvPr>
          <p:cNvSpPr txBox="1"/>
          <p:nvPr/>
        </p:nvSpPr>
        <p:spPr>
          <a:xfrm>
            <a:off x="3303916" y="4853213"/>
            <a:ext cx="492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사용자에 대한 정보를 전달하는 </a:t>
            </a:r>
            <a:r>
              <a:rPr lang="en-US" altLang="ko-KR" dirty="0"/>
              <a:t>HTTP </a:t>
            </a:r>
            <a:r>
              <a:rPr lang="ko-KR" altLang="en-US" dirty="0"/>
              <a:t>헤더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0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뚱뚱한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github.com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안녕 나는 </a:t>
            </a:r>
            <a:r>
              <a:rPr lang="en-US" altLang="ko-KR" sz="1600" dirty="0"/>
              <a:t>Seori</a:t>
            </a:r>
            <a:r>
              <a:rPr lang="ko-KR" altLang="en-US" sz="1600" dirty="0"/>
              <a:t>야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5150099" y="2618013"/>
            <a:ext cx="404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반가워 </a:t>
            </a:r>
            <a:r>
              <a:rPr lang="en-US" altLang="ko-KR" sz="1600" dirty="0"/>
              <a:t>Seori.</a:t>
            </a:r>
          </a:p>
          <a:p>
            <a:pPr algn="r"/>
            <a:r>
              <a:rPr lang="ko-KR" altLang="en-US" sz="1600" dirty="0"/>
              <a:t>다음부터는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r>
              <a:rPr lang="ko-KR" altLang="en-US" sz="1600" dirty="0"/>
              <a:t>로 요청해줘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CB03BB-66F7-E871-B560-C3C5B2C491BF}"/>
              </a:ext>
            </a:extLst>
          </p:cNvPr>
          <p:cNvSpPr/>
          <p:nvPr/>
        </p:nvSpPr>
        <p:spPr>
          <a:xfrm>
            <a:off x="3480621" y="4487486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5F746-9159-1D4B-B924-BA1B9006EB29}"/>
              </a:ext>
            </a:extLst>
          </p:cNvPr>
          <p:cNvSpPr txBox="1"/>
          <p:nvPr/>
        </p:nvSpPr>
        <p:spPr>
          <a:xfrm>
            <a:off x="3433607" y="3955122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endParaRPr lang="en-US" altLang="ko-KR" sz="1600" dirty="0">
              <a:solidFill>
                <a:schemeClr val="accent5"/>
              </a:solidFill>
            </a:endParaRP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나 알지</a:t>
            </a:r>
            <a:r>
              <a:rPr lang="en-US" altLang="ko-KR" sz="1600" dirty="0"/>
              <a:t>?”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581246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7670340" y="4991738"/>
            <a:ext cx="152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반가워 </a:t>
            </a:r>
            <a:r>
              <a:rPr lang="en-US" altLang="ko-KR" sz="1600" dirty="0"/>
              <a:t>Seori.”</a:t>
            </a:r>
          </a:p>
        </p:txBody>
      </p:sp>
    </p:spTree>
    <p:extLst>
      <p:ext uri="{BB962C8B-B14F-4D97-AF65-F5344CB8AC3E}">
        <p14:creationId xmlns:p14="http://schemas.microsoft.com/office/powerpoint/2010/main" val="1960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뚱뚱한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URL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endParaRPr lang="en-US" altLang="ko-KR" sz="1600" dirty="0">
              <a:solidFill>
                <a:schemeClr val="accent5"/>
              </a:solidFill>
            </a:endParaRP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나는 백준 골드야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4625917" y="2618013"/>
            <a:ext cx="4567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백준 골드 </a:t>
            </a:r>
            <a:r>
              <a:rPr lang="en-US" altLang="ko-KR" sz="1600" dirty="0"/>
              <a:t>Seori </a:t>
            </a:r>
            <a:r>
              <a:rPr lang="ko-KR" altLang="en-US" sz="1600" dirty="0"/>
              <a:t>반가워</a:t>
            </a:r>
            <a:r>
              <a:rPr lang="en-US" altLang="ko-KR" sz="1600" dirty="0"/>
              <a:t>.</a:t>
            </a:r>
          </a:p>
          <a:p>
            <a:pPr algn="r"/>
            <a:r>
              <a:rPr lang="ko-KR" altLang="en-US" sz="1600" dirty="0"/>
              <a:t>다음부터는 </a:t>
            </a:r>
            <a:r>
              <a:rPr lang="en-US" altLang="ko-KR" sz="1600" dirty="0">
                <a:solidFill>
                  <a:schemeClr val="accent5"/>
                </a:solidFill>
              </a:rPr>
              <a:t>github.com/</a:t>
            </a:r>
            <a:r>
              <a:rPr lang="en-US" altLang="ko-KR" sz="1600" dirty="0" err="1">
                <a:solidFill>
                  <a:schemeClr val="accent5"/>
                </a:solidFill>
              </a:rPr>
              <a:t>seori</a:t>
            </a:r>
            <a:r>
              <a:rPr lang="en-US" altLang="ko-KR" sz="1600" dirty="0">
                <a:solidFill>
                  <a:schemeClr val="accent5"/>
                </a:solidFill>
              </a:rPr>
              <a:t>/gold</a:t>
            </a:r>
            <a:r>
              <a:rPr lang="ko-KR" altLang="en-US" sz="1600" dirty="0"/>
              <a:t>로 요청해줘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136762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2102790" y="4367811"/>
            <a:ext cx="709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백준 골드이면서 멀티캠퍼스에 다니고 </a:t>
            </a:r>
            <a:r>
              <a:rPr lang="en-US" altLang="ko-KR" sz="1600" dirty="0"/>
              <a:t>2457</a:t>
            </a:r>
            <a:r>
              <a:rPr lang="ko-KR" altLang="en-US" sz="1600" dirty="0"/>
              <a:t>번을 풀지 못한 </a:t>
            </a:r>
            <a:r>
              <a:rPr lang="en-US" altLang="ko-KR" sz="1600" dirty="0"/>
              <a:t>Seori </a:t>
            </a:r>
            <a:r>
              <a:rPr lang="ko-KR" altLang="en-US" sz="1600" dirty="0"/>
              <a:t>반가워</a:t>
            </a:r>
            <a:r>
              <a:rPr lang="en-US" altLang="ko-KR" sz="1600" dirty="0"/>
              <a:t>.</a:t>
            </a:r>
          </a:p>
          <a:p>
            <a:pPr algn="r"/>
            <a:r>
              <a:rPr lang="ko-KR" altLang="en-US" sz="1600" dirty="0"/>
              <a:t>다음부터는 </a:t>
            </a:r>
            <a:r>
              <a:rPr lang="en-US" altLang="ko-KR" sz="1600" dirty="0">
                <a:solidFill>
                  <a:schemeClr val="accent5"/>
                </a:solidFill>
              </a:rPr>
              <a:t>github.com/Seori/gold/multicampus/2457failed</a:t>
            </a:r>
            <a:r>
              <a:rPr lang="ko-KR" altLang="en-US" sz="1600" dirty="0"/>
              <a:t>로 요청해줘</a:t>
            </a:r>
            <a:r>
              <a:rPr lang="en-US" altLang="ko-KR" sz="16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369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뚱뚱한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URL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7568"/>
          </a:xfrm>
        </p:spPr>
        <p:txBody>
          <a:bodyPr>
            <a:norm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에 개인 정보가 담긴다</a:t>
            </a:r>
            <a:endParaRPr lang="en-US" altLang="ko-KR" dirty="0"/>
          </a:p>
          <a:p>
            <a:r>
              <a:rPr lang="ko-KR" altLang="en-US" dirty="0"/>
              <a:t>서버의 부하가 가중된다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사이트로 이동 혹은 로그아웃 시 데이터가 전부 삭제된다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못생겼다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6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333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!= 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20E4134-6839-7F1F-0A14-A43F8A13A816}"/>
              </a:ext>
            </a:extLst>
          </p:cNvPr>
          <p:cNvSpPr txBox="1">
            <a:spLocks/>
          </p:cNvSpPr>
          <p:nvPr/>
        </p:nvSpPr>
        <p:spPr>
          <a:xfrm>
            <a:off x="838200" y="2393958"/>
            <a:ext cx="10515600" cy="5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IP </a:t>
            </a:r>
            <a:r>
              <a:rPr lang="ko-KR" altLang="en-US" dirty="0"/>
              <a:t>주소의 변동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BD61-8EA5-6C6F-05CB-1121C2CC92DE}"/>
              </a:ext>
            </a:extLst>
          </p:cNvPr>
          <p:cNvSpPr txBox="1">
            <a:spLocks/>
          </p:cNvSpPr>
          <p:nvPr/>
        </p:nvSpPr>
        <p:spPr>
          <a:xfrm>
            <a:off x="838200" y="2918084"/>
            <a:ext cx="10515600" cy="5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프락시</a:t>
            </a:r>
            <a:r>
              <a:rPr lang="ko-KR" altLang="en-US" dirty="0"/>
              <a:t> 서버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게이트웨이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CEA71-4F7C-F8FB-00FD-B80222CE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66" y="3429000"/>
            <a:ext cx="5368685" cy="27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사용자 로그인</a:t>
            </a:r>
          </a:p>
        </p:txBody>
      </p:sp>
      <p:pic>
        <p:nvPicPr>
          <p:cNvPr id="9" name="내용 개체 틀 2" descr="랩톱 단색으로 채워진">
            <a:extLst>
              <a:ext uri="{FF2B5EF4-FFF2-40B4-BE49-F238E27FC236}">
                <a16:creationId xmlns:a16="http://schemas.microsoft.com/office/drawing/2014/main" id="{83334FA3-5B51-4A1F-696C-670879F8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84880CAE-45AB-2A1D-BEF4-D62FEE5F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5BCFA63-7029-0F84-4C86-2B73EAEA8848}"/>
              </a:ext>
            </a:extLst>
          </p:cNvPr>
          <p:cNvSpPr/>
          <p:nvPr/>
        </p:nvSpPr>
        <p:spPr>
          <a:xfrm>
            <a:off x="3480621" y="215561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640A209-CFBF-FFC0-F5F8-E74466405A49}"/>
              </a:ext>
            </a:extLst>
          </p:cNvPr>
          <p:cNvSpPr/>
          <p:nvPr/>
        </p:nvSpPr>
        <p:spPr>
          <a:xfrm>
            <a:off x="3480621" y="338000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48C26C-F212-3820-4C54-6DD511EEAC93}"/>
              </a:ext>
            </a:extLst>
          </p:cNvPr>
          <p:cNvSpPr txBox="1"/>
          <p:nvPr/>
        </p:nvSpPr>
        <p:spPr>
          <a:xfrm>
            <a:off x="3433607" y="1623246"/>
            <a:ext cx="24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/detail.html</a:t>
            </a:r>
          </a:p>
          <a:p>
            <a:r>
              <a:rPr lang="en-US" altLang="ko-KR" sz="1600" dirty="0"/>
              <a:t>“detail </a:t>
            </a:r>
            <a:r>
              <a:rPr lang="ko-KR" altLang="en-US" sz="1600" dirty="0"/>
              <a:t>페이지를 보여줘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6C76F-C1A1-FA28-8D0C-F79D31C0608B}"/>
              </a:ext>
            </a:extLst>
          </p:cNvPr>
          <p:cNvSpPr txBox="1"/>
          <p:nvPr/>
        </p:nvSpPr>
        <p:spPr>
          <a:xfrm>
            <a:off x="4585649" y="2618013"/>
            <a:ext cx="460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, status = 401)</a:t>
            </a:r>
          </a:p>
          <a:p>
            <a:pPr algn="r"/>
            <a:r>
              <a:rPr lang="en-US" altLang="ko-KR" sz="1600" dirty="0"/>
              <a:t>“</a:t>
            </a:r>
            <a:r>
              <a:rPr lang="ko-KR" altLang="en-US" sz="1600" dirty="0"/>
              <a:t>네가 우리 회원인지 알려줘</a:t>
            </a:r>
            <a:r>
              <a:rPr lang="en-US" altLang="ko-KR" sz="1600" dirty="0"/>
              <a:t>.”</a:t>
            </a:r>
          </a:p>
          <a:p>
            <a:pPr algn="r"/>
            <a:r>
              <a:rPr lang="en-US" altLang="ko-KR" sz="1600" dirty="0"/>
              <a:t>WWW-Authenticate: Basic realm=“</a:t>
            </a:r>
            <a:r>
              <a:rPr lang="ko-KR" altLang="en-US" sz="1600" dirty="0"/>
              <a:t>페이지 권한</a:t>
            </a:r>
            <a:r>
              <a:rPr lang="en-US" altLang="ko-KR" sz="1600" dirty="0"/>
              <a:t>”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816701-9D0C-321E-7405-A4E2F40819C8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4EAE-548D-016B-C1B9-EF281366737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CB03BB-66F7-E871-B560-C3C5B2C491BF}"/>
              </a:ext>
            </a:extLst>
          </p:cNvPr>
          <p:cNvSpPr/>
          <p:nvPr/>
        </p:nvSpPr>
        <p:spPr>
          <a:xfrm>
            <a:off x="3480621" y="4744399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45F746-9159-1D4B-B924-BA1B9006EB29}"/>
              </a:ext>
            </a:extLst>
          </p:cNvPr>
          <p:cNvSpPr txBox="1"/>
          <p:nvPr/>
        </p:nvSpPr>
        <p:spPr>
          <a:xfrm>
            <a:off x="3433607" y="3955122"/>
            <a:ext cx="3658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5"/>
                </a:solidFill>
              </a:rPr>
              <a:t>/detail.html</a:t>
            </a:r>
          </a:p>
          <a:p>
            <a:r>
              <a:rPr lang="en-US" altLang="ko-KR" sz="1600" dirty="0"/>
              <a:t>“detail </a:t>
            </a:r>
            <a:r>
              <a:rPr lang="ko-KR" altLang="en-US" sz="1600" dirty="0"/>
              <a:t>페이지를 보여줘</a:t>
            </a:r>
            <a:r>
              <a:rPr lang="en-US" altLang="ko-KR" sz="1600" dirty="0"/>
              <a:t>”</a:t>
            </a:r>
          </a:p>
          <a:p>
            <a:r>
              <a:rPr lang="en-US" altLang="ko-KR" sz="1600" dirty="0"/>
              <a:t>Authorization: Basic am910jRmdW4=</a:t>
            </a:r>
            <a:endParaRPr lang="ko-KR" altLang="en-US" sz="1600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8CEB2FD3-1CA1-543E-9A3A-AAE53DDF4165}"/>
              </a:ext>
            </a:extLst>
          </p:cNvPr>
          <p:cNvSpPr/>
          <p:nvPr/>
        </p:nvSpPr>
        <p:spPr>
          <a:xfrm>
            <a:off x="3480621" y="5581246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A153A-98D2-480D-D958-70B9CDA690DC}"/>
              </a:ext>
            </a:extLst>
          </p:cNvPr>
          <p:cNvSpPr txBox="1"/>
          <p:nvPr/>
        </p:nvSpPr>
        <p:spPr>
          <a:xfrm>
            <a:off x="7182706" y="4991738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(</a:t>
            </a:r>
            <a:r>
              <a:rPr lang="ko-KR" altLang="en-US" sz="1600" dirty="0"/>
              <a:t>응답</a:t>
            </a:r>
            <a:r>
              <a:rPr lang="en-US" altLang="ko-KR" sz="1600" dirty="0"/>
              <a:t>, status = 200)</a:t>
            </a:r>
          </a:p>
          <a:p>
            <a:pPr algn="r"/>
            <a:r>
              <a:rPr lang="en-US" altLang="ko-KR" sz="1600" dirty="0"/>
              <a:t>“profile.html”</a:t>
            </a:r>
          </a:p>
        </p:txBody>
      </p:sp>
    </p:spTree>
    <p:extLst>
      <p:ext uri="{BB962C8B-B14F-4D97-AF65-F5344CB8AC3E}">
        <p14:creationId xmlns:p14="http://schemas.microsoft.com/office/powerpoint/2010/main" val="1048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/>
      <p:bldP spid="25" grpId="0"/>
      <p:bldP spid="28" grpId="0" animBg="1"/>
      <p:bldP spid="29" grpId="0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364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클라이언트 식별과 쿠키</vt:lpstr>
      <vt:lpstr>HTTP의 특징</vt:lpstr>
      <vt:lpstr>목차</vt:lpstr>
      <vt:lpstr>HTTP 헤더</vt:lpstr>
      <vt:lpstr>뚱뚱한 URL</vt:lpstr>
      <vt:lpstr>뚱뚱한 URL</vt:lpstr>
      <vt:lpstr>뚱뚱한 URL</vt:lpstr>
      <vt:lpstr>클라이언트 IP 주소</vt:lpstr>
      <vt:lpstr>사용자 로그인</vt:lpstr>
      <vt:lpstr>쿠키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5</cp:revision>
  <dcterms:created xsi:type="dcterms:W3CDTF">2022-12-12T05:39:12Z</dcterms:created>
  <dcterms:modified xsi:type="dcterms:W3CDTF">2022-12-15T12:23:48Z</dcterms:modified>
</cp:coreProperties>
</file>