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554"/>
    <a:srgbClr val="EFE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>
        <p:scale>
          <a:sx n="118" d="100"/>
          <a:sy n="118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55047C-53FC-4C9E-B98B-864197C1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954BA66-57CD-42D8-8B97-2D3E2540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87B15D-D4EA-4D0B-AA8E-ADA34943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DF25361-BC0F-4732-A60D-8F7BA8F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55862B1-4BE6-4268-A400-AD94F5D8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8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A51A21-B0F2-4BB3-AE3E-83887717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61083A1-2016-4FC1-9592-BA125A02D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31E93-CB59-41D7-8081-9520BB4B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229A926-E4C9-4238-91F9-45435C3C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0830BE-CEA9-4DD9-AB34-F2B9BC12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06CA855-FD6C-42B2-A6F9-294E225CA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B6C321D-8EDC-4018-BAA2-734A9571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1C3499-B9D1-4E10-869D-FE7CA978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13E2EC1-096D-4660-8526-88741EF7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82BDE1-ACA4-4B6A-92AB-F8753669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47BB4B1-5958-4CC0-A4B1-7521B636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95C495-142E-4C8A-B6A9-4BEBB770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EF3ECD-4C77-4E4E-8989-93E7F36A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E80BFEE-AFEF-47CC-BE15-5C8AE766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488F68-84C8-4397-9C86-F9E855D9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1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6E4DDE-E0DB-426A-B3C3-C72F47CF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C5B3ECA-922A-4464-A65C-E1B4A0A2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F1D1EF-43FF-4608-9F96-E056702C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38F914-0751-4BC6-A3F6-25B44A05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82FE7C-3CEE-4647-B1DF-482F72E6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3F3F77D-DC96-430C-BAB5-D331AEE5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9C6D61-8A86-44AE-8C2E-B289DA53F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DA54D9A-E383-444D-ADA2-5CE32C37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FC4437-5B43-4897-8BD9-286B816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F467FFF-AAB9-4E30-87B0-BCD87E40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BB4A62-F141-45FE-A8E5-10352D44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2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C40202-C59A-4DA4-9C23-3673371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C5D1765-2A69-4F10-86A8-B3374AA0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DA5BDC-68DB-41DB-8EC4-5087C917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BAF7AE2-6348-4CC3-98E8-BF6D0FB2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612A9C9-4B82-4194-A356-802CDBD61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5F373D7-FB9E-4727-BD24-D287D40D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F3D7BF2-E710-4355-8D59-8E4BCED7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E90CE32-3F43-4068-868B-5121447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5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E9D6EF-285E-432E-812C-BC03916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049DCA7-D7EF-46D3-9E7D-F106C459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02283F1-BEB9-4AB2-8562-539BA6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2BC8CDD-3DD6-4A52-A258-7A32D6AC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9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48F1F6A-AA83-4D01-9467-C437CB24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C7330D5-93BB-4DD2-B414-6B8F193D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78E82E9-5E21-43A6-859F-09EAD84B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9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26B2AEA-B841-4396-B47A-0DE1F57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811B36-0B53-4B1E-8F04-3FDCB51A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E8850A2-FF3C-41B2-8125-C04480F63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D48D9CD-60B8-484E-BC48-3DD00685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382F37-0A76-4534-BF08-81462B0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3B40E67-9661-4C34-94B8-030B977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0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29E103C-9877-41CD-B72F-BFA3ED99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7AEE7C1-F6A7-4E37-8A14-E3EFB0FEA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2AFD871-0ACE-4CFA-ACF9-83D0B195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3BC6111-8039-44D2-BCB8-B9D5223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CC413E-DA88-4279-8808-D83ABCEB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7374A0-B63A-4A21-903C-5B0E7A2E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8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CE1BE8D-7407-4B6E-AEED-A6252F50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B1247B8-4F29-4079-9420-26E3FBD7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E035C1-3F34-4A6F-8653-94CE902FC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60796-0049-4C45-9789-4D297294BCC5}" type="datetimeFigureOut">
              <a:rPr lang="ko-KR" altLang="en-US" smtClean="0"/>
              <a:t>2017. 8. 14.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5F4273-5E99-4169-B9B8-A2B5EB272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1C9FC7-8FDB-42E8-8CFD-C73D48434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D6E9A-3AA9-4733-8380-857A0569E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1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3C7312-8B42-4606-9ED9-693FD74614C4}"/>
              </a:ext>
            </a:extLst>
          </p:cNvPr>
          <p:cNvSpPr/>
          <p:nvPr/>
        </p:nvSpPr>
        <p:spPr>
          <a:xfrm>
            <a:off x="2911876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50B8CD-0B67-460D-89CB-554464F19001}"/>
              </a:ext>
            </a:extLst>
          </p:cNvPr>
          <p:cNvSpPr txBox="1"/>
          <p:nvPr/>
        </p:nvSpPr>
        <p:spPr>
          <a:xfrm>
            <a:off x="798990" y="612559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Login Activity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CA162AE-5BBB-4A7F-A42E-EF664D0445B8}"/>
              </a:ext>
            </a:extLst>
          </p:cNvPr>
          <p:cNvSpPr/>
          <p:nvPr/>
        </p:nvSpPr>
        <p:spPr>
          <a:xfrm>
            <a:off x="3422342" y="1961965"/>
            <a:ext cx="1660124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E5A55F9-B8E2-4D68-B486-71A975158EF8}"/>
              </a:ext>
            </a:extLst>
          </p:cNvPr>
          <p:cNvSpPr/>
          <p:nvPr/>
        </p:nvSpPr>
        <p:spPr>
          <a:xfrm>
            <a:off x="3422342" y="2330388"/>
            <a:ext cx="1660124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비밀번호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48F1DB6A-0031-4F8D-BA2C-09BC7384F0F0}"/>
              </a:ext>
            </a:extLst>
          </p:cNvPr>
          <p:cNvSpPr/>
          <p:nvPr/>
        </p:nvSpPr>
        <p:spPr>
          <a:xfrm>
            <a:off x="3422342" y="2698811"/>
            <a:ext cx="750163" cy="328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D3418D8-AD25-4BEE-BE57-229836F8C7F8}"/>
              </a:ext>
            </a:extLst>
          </p:cNvPr>
          <p:cNvSpPr/>
          <p:nvPr/>
        </p:nvSpPr>
        <p:spPr>
          <a:xfrm>
            <a:off x="4372252" y="2703251"/>
            <a:ext cx="723530" cy="328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99F91E4-C3C6-4FA6-8A26-2A81B0F3AE94}"/>
              </a:ext>
            </a:extLst>
          </p:cNvPr>
          <p:cNvSpPr/>
          <p:nvPr/>
        </p:nvSpPr>
        <p:spPr>
          <a:xfrm>
            <a:off x="3457853" y="3109404"/>
            <a:ext cx="1589102" cy="3284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로그인 없이 앱 바로 이용하기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3A939C4-81EC-4E07-B8E7-4B7CFA7140D7}"/>
              </a:ext>
            </a:extLst>
          </p:cNvPr>
          <p:cNvSpPr/>
          <p:nvPr/>
        </p:nvSpPr>
        <p:spPr>
          <a:xfrm>
            <a:off x="7085861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E03DF754-C5C0-4EB5-ACBA-EB6F734A5D30}"/>
              </a:ext>
            </a:extLst>
          </p:cNvPr>
          <p:cNvSpPr/>
          <p:nvPr/>
        </p:nvSpPr>
        <p:spPr>
          <a:xfrm>
            <a:off x="7245659" y="528221"/>
            <a:ext cx="723530" cy="328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73615FD-7F9D-4907-835B-EDC17582BE7C}"/>
              </a:ext>
            </a:extLst>
          </p:cNvPr>
          <p:cNvSpPr/>
          <p:nvPr/>
        </p:nvSpPr>
        <p:spPr>
          <a:xfrm>
            <a:off x="7466121" y="3119392"/>
            <a:ext cx="2095130" cy="359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Facebook</a:t>
            </a:r>
            <a:r>
              <a:rPr lang="ko-KR" altLang="en-US" sz="1200" dirty="0"/>
              <a:t>으로 간편로그인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24A174D-0803-45E0-A221-3667CB9CED4B}"/>
              </a:ext>
            </a:extLst>
          </p:cNvPr>
          <p:cNvSpPr/>
          <p:nvPr/>
        </p:nvSpPr>
        <p:spPr>
          <a:xfrm>
            <a:off x="7596327" y="1423756"/>
            <a:ext cx="1660124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81502C6-CC99-4939-9CB7-A561DBA1CA40}"/>
              </a:ext>
            </a:extLst>
          </p:cNvPr>
          <p:cNvSpPr/>
          <p:nvPr/>
        </p:nvSpPr>
        <p:spPr>
          <a:xfrm>
            <a:off x="7596327" y="1797728"/>
            <a:ext cx="1660124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비번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BF834F5-4DDB-4E52-9DD0-616DC869A6BA}"/>
              </a:ext>
            </a:extLst>
          </p:cNvPr>
          <p:cNvSpPr/>
          <p:nvPr/>
        </p:nvSpPr>
        <p:spPr>
          <a:xfrm>
            <a:off x="7596327" y="2171700"/>
            <a:ext cx="1660124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D4D2B19-EE4A-4D3E-A4DB-A967E14CD917}"/>
              </a:ext>
            </a:extLst>
          </p:cNvPr>
          <p:cNvSpPr/>
          <p:nvPr/>
        </p:nvSpPr>
        <p:spPr>
          <a:xfrm>
            <a:off x="7466121" y="2706580"/>
            <a:ext cx="2095130" cy="3284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8B429412-2074-4F3B-9FA0-7E4863F95A69}"/>
              </a:ext>
            </a:extLst>
          </p:cNvPr>
          <p:cNvSpPr/>
          <p:nvPr/>
        </p:nvSpPr>
        <p:spPr>
          <a:xfrm>
            <a:off x="10085033" y="1423756"/>
            <a:ext cx="1802167" cy="18498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9A594D1-E052-4A27-9586-6634A914E87E}"/>
              </a:ext>
            </a:extLst>
          </p:cNvPr>
          <p:cNvSpPr/>
          <p:nvPr/>
        </p:nvSpPr>
        <p:spPr>
          <a:xfrm>
            <a:off x="10277383" y="1259519"/>
            <a:ext cx="1414509" cy="328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Fragment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EDFF787-2198-4B46-B847-2D0A1CBFCD15}"/>
              </a:ext>
            </a:extLst>
          </p:cNvPr>
          <p:cNvSpPr/>
          <p:nvPr/>
        </p:nvSpPr>
        <p:spPr>
          <a:xfrm>
            <a:off x="10154575" y="1788850"/>
            <a:ext cx="1660124" cy="32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지금 관심 법률을 </a:t>
            </a:r>
            <a:r>
              <a:rPr lang="ko-KR" altLang="en-US" sz="1200" dirty="0" err="1">
                <a:solidFill>
                  <a:schemeClr val="tx1"/>
                </a:solidFill>
              </a:rPr>
              <a:t>등록하시겠어요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373926-50A6-4651-ABC9-61E8C3019511}"/>
              </a:ext>
            </a:extLst>
          </p:cNvPr>
          <p:cNvSpPr/>
          <p:nvPr/>
        </p:nvSpPr>
        <p:spPr>
          <a:xfrm>
            <a:off x="11008311" y="2317072"/>
            <a:ext cx="792333" cy="3284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지금 </a:t>
            </a:r>
            <a:r>
              <a:rPr lang="ko-KR" altLang="en-US" sz="1050" dirty="0" err="1">
                <a:solidFill>
                  <a:schemeClr val="tx1"/>
                </a:solidFill>
              </a:rPr>
              <a:t>등록할래염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4BAB695-236C-4ACD-9423-379646D65228}"/>
              </a:ext>
            </a:extLst>
          </p:cNvPr>
          <p:cNvSpPr/>
          <p:nvPr/>
        </p:nvSpPr>
        <p:spPr>
          <a:xfrm>
            <a:off x="10129422" y="2317072"/>
            <a:ext cx="792333" cy="3284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귀찮아염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36B2DFC8-F913-41DF-9232-DACF208D4BB6}"/>
              </a:ext>
            </a:extLst>
          </p:cNvPr>
          <p:cNvSpPr/>
          <p:nvPr/>
        </p:nvSpPr>
        <p:spPr>
          <a:xfrm>
            <a:off x="10083553" y="3437878"/>
            <a:ext cx="1802167" cy="18498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0B7F578-B64E-4922-90F0-18D86B7AF018}"/>
              </a:ext>
            </a:extLst>
          </p:cNvPr>
          <p:cNvSpPr/>
          <p:nvPr/>
        </p:nvSpPr>
        <p:spPr>
          <a:xfrm>
            <a:off x="10301056" y="3310261"/>
            <a:ext cx="1414509" cy="3284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Activity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122E3CDD-A5BE-42F4-9EA4-1ADBB90FD1BC}"/>
              </a:ext>
            </a:extLst>
          </p:cNvPr>
          <p:cNvCxnSpPr>
            <a:endCxn id="22" idx="0"/>
          </p:cNvCxnSpPr>
          <p:nvPr/>
        </p:nvCxnSpPr>
        <p:spPr>
          <a:xfrm flipH="1">
            <a:off x="11008311" y="2645546"/>
            <a:ext cx="396166" cy="66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70270A8-95F6-4F34-84AB-3720AD9AE9A8}"/>
              </a:ext>
            </a:extLst>
          </p:cNvPr>
          <p:cNvSpPr/>
          <p:nvPr/>
        </p:nvSpPr>
        <p:spPr>
          <a:xfrm>
            <a:off x="10178248" y="4029353"/>
            <a:ext cx="1660124" cy="86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Checkbox</a:t>
            </a:r>
            <a:r>
              <a:rPr lang="ko-KR" altLang="en-US" sz="1200" dirty="0">
                <a:solidFill>
                  <a:schemeClr val="tx1"/>
                </a:solidFill>
              </a:rPr>
              <a:t>로 등록해서 추천해주기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r>
              <a:rPr lang="ko-KR" altLang="en-US" sz="1200" dirty="0">
                <a:solidFill>
                  <a:schemeClr val="tx1"/>
                </a:solidFill>
              </a:rPr>
              <a:t>매일 </a:t>
            </a:r>
            <a:r>
              <a:rPr lang="ko-KR" altLang="en-US" sz="1200" dirty="0" err="1">
                <a:solidFill>
                  <a:schemeClr val="tx1"/>
                </a:solidFill>
              </a:rPr>
              <a:t>매일</a:t>
            </a:r>
            <a:r>
              <a:rPr lang="ko-KR" altLang="en-US" sz="1200" dirty="0">
                <a:solidFill>
                  <a:schemeClr val="tx1"/>
                </a:solidFill>
              </a:rPr>
              <a:t> 팝업 형식으로 추천 법 등록해주기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E68860E-3126-4767-BCF7-CDFCFF2DE516}"/>
              </a:ext>
            </a:extLst>
          </p:cNvPr>
          <p:cNvSpPr/>
          <p:nvPr/>
        </p:nvSpPr>
        <p:spPr>
          <a:xfrm>
            <a:off x="516121" y="4897144"/>
            <a:ext cx="1504408" cy="724785"/>
          </a:xfrm>
          <a:prstGeom prst="rect">
            <a:avLst/>
          </a:prstGeom>
          <a:solidFill>
            <a:srgbClr val="27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EFEFB2"/>
                </a:solidFill>
              </a:rPr>
              <a:t>#274555</a:t>
            </a:r>
            <a:endParaRPr lang="ko-KR" altLang="en-US" dirty="0">
              <a:solidFill>
                <a:srgbClr val="EFEFB2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E2761B3-06E4-4483-BF18-F51439A430F9}"/>
              </a:ext>
            </a:extLst>
          </p:cNvPr>
          <p:cNvSpPr/>
          <p:nvPr/>
        </p:nvSpPr>
        <p:spPr>
          <a:xfrm>
            <a:off x="516121" y="5751870"/>
            <a:ext cx="1504408" cy="699701"/>
          </a:xfrm>
          <a:prstGeom prst="rect">
            <a:avLst/>
          </a:prstGeom>
          <a:solidFill>
            <a:srgbClr val="EFE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64554"/>
                </a:solidFill>
              </a:rPr>
              <a:t>#f0eeb8</a:t>
            </a:r>
            <a:endParaRPr lang="ko-KR" altLang="en-US" dirty="0">
              <a:solidFill>
                <a:srgbClr val="2645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50B8CD-0B67-460D-89CB-554464F19001}"/>
              </a:ext>
            </a:extLst>
          </p:cNvPr>
          <p:cNvSpPr txBox="1"/>
          <p:nvPr/>
        </p:nvSpPr>
        <p:spPr>
          <a:xfrm>
            <a:off x="798990" y="612559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 Activity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BE20003-40C8-4C26-801D-04750DB7B866}"/>
              </a:ext>
            </a:extLst>
          </p:cNvPr>
          <p:cNvGrpSpPr/>
          <p:nvPr/>
        </p:nvGrpSpPr>
        <p:grpSpPr>
          <a:xfrm>
            <a:off x="2911876" y="692458"/>
            <a:ext cx="2681056" cy="3932808"/>
            <a:chOff x="2911876" y="692458"/>
            <a:chExt cx="2681056" cy="393280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93C7312-8B42-4606-9ED9-693FD74614C4}"/>
                </a:ext>
              </a:extLst>
            </p:cNvPr>
            <p:cNvSpPr/>
            <p:nvPr/>
          </p:nvSpPr>
          <p:spPr>
            <a:xfrm>
              <a:off x="2911876" y="692458"/>
              <a:ext cx="2681056" cy="39328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00B0D814-4966-42A8-8865-A516A38FC873}"/>
                </a:ext>
              </a:extLst>
            </p:cNvPr>
            <p:cNvSpPr/>
            <p:nvPr/>
          </p:nvSpPr>
          <p:spPr>
            <a:xfrm>
              <a:off x="4891596" y="797225"/>
              <a:ext cx="550416" cy="4438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검색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EE9EC45-85CC-4DE4-8CEE-6AADD04444F6}"/>
                </a:ext>
              </a:extLst>
            </p:cNvPr>
            <p:cNvSpPr/>
            <p:nvPr/>
          </p:nvSpPr>
          <p:spPr>
            <a:xfrm>
              <a:off x="3053918" y="1518081"/>
              <a:ext cx="2388094" cy="21128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유형별 정리</a:t>
              </a:r>
              <a:endParaRPr lang="en-US" altLang="ko-KR" dirty="0"/>
            </a:p>
            <a:p>
              <a:pPr algn="ctr"/>
              <a:r>
                <a:rPr lang="en-US" altLang="ko-KR" dirty="0"/>
                <a:t>(ex. </a:t>
              </a:r>
              <a:r>
                <a:rPr lang="ko-KR" altLang="en-US" dirty="0"/>
                <a:t>주택</a:t>
              </a:r>
              <a:r>
                <a:rPr lang="en-US" altLang="ko-KR" dirty="0"/>
                <a:t>, </a:t>
              </a:r>
              <a:r>
                <a:rPr lang="ko-KR" altLang="en-US" dirty="0"/>
                <a:t>가정</a:t>
              </a:r>
              <a:r>
                <a:rPr lang="en-US" altLang="ko-KR" dirty="0"/>
                <a:t>, </a:t>
              </a:r>
              <a:r>
                <a:rPr lang="ko-KR" altLang="en-US" dirty="0"/>
                <a:t>창업 </a:t>
              </a:r>
              <a:r>
                <a:rPr lang="en-US" altLang="ko-KR" dirty="0"/>
                <a:t>..)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C8135DB6-F7CA-4AC9-891A-185DCBD0E828}"/>
                </a:ext>
              </a:extLst>
            </p:cNvPr>
            <p:cNvSpPr/>
            <p:nvPr/>
          </p:nvSpPr>
          <p:spPr>
            <a:xfrm>
              <a:off x="3053918" y="797225"/>
              <a:ext cx="1757779" cy="4438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오늘의 법률 상식 </a:t>
              </a:r>
              <a:r>
                <a:rPr lang="en-US" altLang="ko-KR" sz="1400" dirty="0"/>
                <a:t>!</a:t>
              </a:r>
              <a:endParaRPr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59395AEE-ABB6-40A9-8C8C-F2E5D8E8CA73}"/>
                </a:ext>
              </a:extLst>
            </p:cNvPr>
            <p:cNvSpPr/>
            <p:nvPr/>
          </p:nvSpPr>
          <p:spPr>
            <a:xfrm>
              <a:off x="3053918" y="3781602"/>
              <a:ext cx="550416" cy="4438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톡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476060F-FED9-48DF-A913-0F6998812737}"/>
                </a:ext>
              </a:extLst>
            </p:cNvPr>
            <p:cNvSpPr/>
            <p:nvPr/>
          </p:nvSpPr>
          <p:spPr>
            <a:xfrm>
              <a:off x="3657599" y="3781602"/>
              <a:ext cx="550416" cy="4438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게시판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97A7B14-3BF1-48FE-8EB4-D524CC61334D}"/>
                </a:ext>
              </a:extLst>
            </p:cNvPr>
            <p:cNvSpPr/>
            <p:nvPr/>
          </p:nvSpPr>
          <p:spPr>
            <a:xfrm>
              <a:off x="4261281" y="3781602"/>
              <a:ext cx="550416" cy="4438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익명게시판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B72311D7-75B1-4D49-889E-C48830FE2CA7}"/>
                </a:ext>
              </a:extLst>
            </p:cNvPr>
            <p:cNvSpPr/>
            <p:nvPr/>
          </p:nvSpPr>
          <p:spPr>
            <a:xfrm>
              <a:off x="4847207" y="3781602"/>
              <a:ext cx="550416" cy="44388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법률 용어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A68D45E-A233-4135-B655-B2688FF2E40B}"/>
              </a:ext>
            </a:extLst>
          </p:cNvPr>
          <p:cNvSpPr/>
          <p:nvPr/>
        </p:nvSpPr>
        <p:spPr>
          <a:xfrm>
            <a:off x="5734974" y="693937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DD03E58-CFB1-4077-A9A3-B38E295C7479}"/>
              </a:ext>
            </a:extLst>
          </p:cNvPr>
          <p:cNvSpPr/>
          <p:nvPr/>
        </p:nvSpPr>
        <p:spPr>
          <a:xfrm>
            <a:off x="8558072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849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50B8CD-0B67-460D-89CB-554464F19001}"/>
              </a:ext>
            </a:extLst>
          </p:cNvPr>
          <p:cNvSpPr txBox="1"/>
          <p:nvPr/>
        </p:nvSpPr>
        <p:spPr>
          <a:xfrm>
            <a:off x="104626" y="772418"/>
            <a:ext cx="24689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톡 </a:t>
            </a:r>
            <a:r>
              <a:rPr lang="en-US" altLang="ko-KR" sz="1400" dirty="0"/>
              <a:t>Activity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이용자가 이력을 보고</a:t>
            </a:r>
            <a:endParaRPr lang="en-US" altLang="ko-KR" sz="1400" dirty="0"/>
          </a:p>
          <a:p>
            <a:r>
              <a:rPr lang="ko-KR" altLang="en-US" sz="1400" dirty="0"/>
              <a:t>더 끌리는 변호인과</a:t>
            </a:r>
            <a:endParaRPr lang="en-US" altLang="ko-KR" sz="1400" dirty="0"/>
          </a:p>
          <a:p>
            <a:r>
              <a:rPr lang="en-US" altLang="ko-KR" sz="1400" dirty="0"/>
              <a:t>1:1 </a:t>
            </a:r>
            <a:r>
              <a:rPr lang="ko-KR" altLang="en-US" sz="1400" dirty="0"/>
              <a:t>상담할 수 있게끔</a:t>
            </a:r>
            <a:r>
              <a:rPr lang="en-US" altLang="ko-KR" sz="1400" dirty="0"/>
              <a:t> </a:t>
            </a:r>
            <a:r>
              <a:rPr lang="ko-KR" altLang="en-US" sz="1400" dirty="0"/>
              <a:t>해주기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3C7312-8B42-4606-9ED9-693FD74614C4}"/>
              </a:ext>
            </a:extLst>
          </p:cNvPr>
          <p:cNvSpPr/>
          <p:nvPr/>
        </p:nvSpPr>
        <p:spPr>
          <a:xfrm>
            <a:off x="2911876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9395AEE-ABB6-40A9-8C8C-F2E5D8E8CA73}"/>
              </a:ext>
            </a:extLst>
          </p:cNvPr>
          <p:cNvSpPr/>
          <p:nvPr/>
        </p:nvSpPr>
        <p:spPr>
          <a:xfrm>
            <a:off x="3107183" y="538008"/>
            <a:ext cx="550416" cy="4438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톡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BFE3D5E6-3633-4ECD-99E4-89C633E4CDBD}"/>
              </a:ext>
            </a:extLst>
          </p:cNvPr>
          <p:cNvSpPr/>
          <p:nvPr/>
        </p:nvSpPr>
        <p:spPr>
          <a:xfrm>
            <a:off x="2936290" y="1302795"/>
            <a:ext cx="568171" cy="519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프사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C7ED4A2-49D2-4BC1-8B8D-D26100B637E8}"/>
              </a:ext>
            </a:extLst>
          </p:cNvPr>
          <p:cNvSpPr/>
          <p:nvPr/>
        </p:nvSpPr>
        <p:spPr>
          <a:xfrm>
            <a:off x="3528874" y="1287262"/>
            <a:ext cx="1380477" cy="53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874A1712-7077-49F9-BA22-F89A90F0E3CB}"/>
              </a:ext>
            </a:extLst>
          </p:cNvPr>
          <p:cNvSpPr/>
          <p:nvPr/>
        </p:nvSpPr>
        <p:spPr>
          <a:xfrm>
            <a:off x="5046956" y="1384912"/>
            <a:ext cx="47939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채팅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BD39B6C-3A18-47EB-9F18-1F6501FAE455}"/>
              </a:ext>
            </a:extLst>
          </p:cNvPr>
          <p:cNvSpPr/>
          <p:nvPr/>
        </p:nvSpPr>
        <p:spPr>
          <a:xfrm>
            <a:off x="2936290" y="1913128"/>
            <a:ext cx="568171" cy="519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프사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03090D8-911A-487B-AAD5-CC62864E3DA1}"/>
              </a:ext>
            </a:extLst>
          </p:cNvPr>
          <p:cNvSpPr/>
          <p:nvPr/>
        </p:nvSpPr>
        <p:spPr>
          <a:xfrm>
            <a:off x="3528874" y="1897595"/>
            <a:ext cx="1380477" cy="53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xmlns="" id="{D6CD2A36-9432-4BC3-ABB3-CC696441E996}"/>
              </a:ext>
            </a:extLst>
          </p:cNvPr>
          <p:cNvSpPr/>
          <p:nvPr/>
        </p:nvSpPr>
        <p:spPr>
          <a:xfrm>
            <a:off x="5046956" y="1995245"/>
            <a:ext cx="47939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채팅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534C66BD-D2F1-43DB-85CE-ADD13CBB8E01}"/>
              </a:ext>
            </a:extLst>
          </p:cNvPr>
          <p:cNvSpPr/>
          <p:nvPr/>
        </p:nvSpPr>
        <p:spPr>
          <a:xfrm>
            <a:off x="2936290" y="2573401"/>
            <a:ext cx="568171" cy="519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프사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B94F84D-4CE1-4453-8FBC-1ED883DDBD4E}"/>
              </a:ext>
            </a:extLst>
          </p:cNvPr>
          <p:cNvSpPr/>
          <p:nvPr/>
        </p:nvSpPr>
        <p:spPr>
          <a:xfrm>
            <a:off x="3528874" y="2557868"/>
            <a:ext cx="1380477" cy="53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xmlns="" id="{A3AE9BD7-010B-41FA-91D8-8828F17843D4}"/>
              </a:ext>
            </a:extLst>
          </p:cNvPr>
          <p:cNvSpPr/>
          <p:nvPr/>
        </p:nvSpPr>
        <p:spPr>
          <a:xfrm>
            <a:off x="5046956" y="2655518"/>
            <a:ext cx="47939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채팅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D23CA035-34E8-4424-A7CC-14E023D00EC2}"/>
              </a:ext>
            </a:extLst>
          </p:cNvPr>
          <p:cNvSpPr/>
          <p:nvPr/>
        </p:nvSpPr>
        <p:spPr>
          <a:xfrm>
            <a:off x="2936290" y="3180608"/>
            <a:ext cx="568171" cy="519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프사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47CA3EC-933C-4AFD-A6C3-1B5AFA5CE4BC}"/>
              </a:ext>
            </a:extLst>
          </p:cNvPr>
          <p:cNvSpPr/>
          <p:nvPr/>
        </p:nvSpPr>
        <p:spPr>
          <a:xfrm>
            <a:off x="3528874" y="3165075"/>
            <a:ext cx="1380477" cy="534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이력</a:t>
            </a:r>
            <a:r>
              <a:rPr lang="en-US" altLang="ko-KR" sz="1200" dirty="0"/>
              <a:t>, </a:t>
            </a:r>
            <a:r>
              <a:rPr lang="ko-KR" altLang="en-US" sz="1200" dirty="0"/>
              <a:t>내용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xmlns="" id="{4F5CE693-4D76-4961-B650-D2B570FACB16}"/>
              </a:ext>
            </a:extLst>
          </p:cNvPr>
          <p:cNvSpPr/>
          <p:nvPr/>
        </p:nvSpPr>
        <p:spPr>
          <a:xfrm>
            <a:off x="5046956" y="3262725"/>
            <a:ext cx="479393" cy="35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채팅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A1727C8-EED5-41A6-B5C2-709989367C98}"/>
              </a:ext>
            </a:extLst>
          </p:cNvPr>
          <p:cNvSpPr/>
          <p:nvPr/>
        </p:nvSpPr>
        <p:spPr>
          <a:xfrm>
            <a:off x="5939161" y="759949"/>
            <a:ext cx="2352583" cy="3865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</a:p>
        </p:txBody>
      </p:sp>
    </p:spTree>
    <p:extLst>
      <p:ext uri="{BB962C8B-B14F-4D97-AF65-F5344CB8AC3E}">
        <p14:creationId xmlns:p14="http://schemas.microsoft.com/office/powerpoint/2010/main" val="37041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50B8CD-0B67-460D-89CB-554464F19001}"/>
              </a:ext>
            </a:extLst>
          </p:cNvPr>
          <p:cNvSpPr txBox="1"/>
          <p:nvPr/>
        </p:nvSpPr>
        <p:spPr>
          <a:xfrm>
            <a:off x="798990" y="612559"/>
            <a:ext cx="2105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게시판</a:t>
            </a:r>
            <a:r>
              <a:rPr lang="en-US" altLang="ko-KR" dirty="0"/>
              <a:t>Activity</a:t>
            </a:r>
          </a:p>
          <a:p>
            <a:r>
              <a:rPr lang="en-US" altLang="ko-KR" dirty="0" err="1"/>
              <a:t>StackOverflow</a:t>
            </a:r>
            <a:endParaRPr lang="en-US" altLang="ko-KR" dirty="0"/>
          </a:p>
          <a:p>
            <a:r>
              <a:rPr lang="ko-KR" altLang="en-US" dirty="0" err="1"/>
              <a:t>처럼</a:t>
            </a:r>
            <a:r>
              <a:rPr lang="ko-KR" altLang="en-US" dirty="0"/>
              <a:t> 만들기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익명 게시판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3C7312-8B42-4606-9ED9-693FD74614C4}"/>
              </a:ext>
            </a:extLst>
          </p:cNvPr>
          <p:cNvSpPr/>
          <p:nvPr/>
        </p:nvSpPr>
        <p:spPr>
          <a:xfrm>
            <a:off x="2938509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476060F-FED9-48DF-A913-0F6998812737}"/>
              </a:ext>
            </a:extLst>
          </p:cNvPr>
          <p:cNvSpPr/>
          <p:nvPr/>
        </p:nvSpPr>
        <p:spPr>
          <a:xfrm>
            <a:off x="3151572" y="470516"/>
            <a:ext cx="550416" cy="4438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2800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650B8CD-0B67-460D-89CB-554464F19001}"/>
              </a:ext>
            </a:extLst>
          </p:cNvPr>
          <p:cNvSpPr txBox="1"/>
          <p:nvPr/>
        </p:nvSpPr>
        <p:spPr>
          <a:xfrm>
            <a:off x="798990" y="61255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법률용어 </a:t>
            </a:r>
            <a:r>
              <a:rPr lang="en-US" altLang="ko-KR" dirty="0"/>
              <a:t>Activity</a:t>
            </a:r>
          </a:p>
          <a:p>
            <a:r>
              <a:rPr lang="ko-KR" altLang="en-US"/>
              <a:t>용어 설명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93C7312-8B42-4606-9ED9-693FD74614C4}"/>
              </a:ext>
            </a:extLst>
          </p:cNvPr>
          <p:cNvSpPr/>
          <p:nvPr/>
        </p:nvSpPr>
        <p:spPr>
          <a:xfrm>
            <a:off x="2911876" y="692458"/>
            <a:ext cx="2681056" cy="3932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72311D7-75B1-4D49-889E-C48830FE2CA7}"/>
              </a:ext>
            </a:extLst>
          </p:cNvPr>
          <p:cNvSpPr/>
          <p:nvPr/>
        </p:nvSpPr>
        <p:spPr>
          <a:xfrm>
            <a:off x="3107184" y="538008"/>
            <a:ext cx="550416" cy="4438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법률 용어</a:t>
            </a:r>
          </a:p>
        </p:txBody>
      </p:sp>
    </p:spTree>
    <p:extLst>
      <p:ext uri="{BB962C8B-B14F-4D97-AF65-F5344CB8AC3E}">
        <p14:creationId xmlns:p14="http://schemas.microsoft.com/office/powerpoint/2010/main" val="19225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131</Words>
  <Application>Microsoft Macintosh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권도경</dc:creator>
  <cp:lastModifiedBy>경수현</cp:lastModifiedBy>
  <cp:revision>5</cp:revision>
  <dcterms:created xsi:type="dcterms:W3CDTF">2017-08-14T06:10:31Z</dcterms:created>
  <dcterms:modified xsi:type="dcterms:W3CDTF">2017-08-14T10:14:27Z</dcterms:modified>
</cp:coreProperties>
</file>