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  <a:srgbClr val="F1F8E9"/>
    <a:srgbClr val="F1F1F2"/>
    <a:srgbClr val="3A5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E988-0737-46D4-B5A8-0EBCC006A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309D6-30EA-45EF-8D17-096D57DC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FDC7A-570A-4535-BECF-1B360B9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EF992-FE0D-4C5A-B6EE-0307E9EF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8A9F8-6306-45A3-B430-F85EF926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9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60664-A47A-4567-A394-37F6584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C899FA-35E9-4C3A-A29B-D8160C15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0E87F-6053-48FC-827F-39C558C2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6EA7-6E5F-4C70-AE69-A09A3981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82A1A-311A-4A88-8E3A-3F24931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9192C8-F726-42A3-93C1-A43B6249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05A06-87C7-4619-97E3-911F105B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C3E6D-BC91-41BD-A410-C73365F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C9411-7D66-4CC5-BAD9-13565DB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0DD2C-25A9-4A29-B2C6-32A99A91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5D88E-B03E-4D39-A14D-D1D92EF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EFB14-CFB9-44E5-89B2-30299068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1B942-15FF-4300-B3D7-2EDCE01E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E4007-EBD6-4B86-AC40-34C0BBF3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0FD94-9F87-4E23-BEE1-99C5F3B5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7BF0-611F-40C9-B7F1-01F1129C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CC07-3F6E-4941-9007-2F596455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DB53B-F60B-4CEB-9293-7A33C7AB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715A0-0FAD-4B0E-906F-F81BA30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EA4A7-0E71-4F27-A816-B746C506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F9B81-2396-410C-98F9-262124DB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FE4C9-251D-4D02-A179-F2FB05A8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17F9E-0246-4B4A-9E04-858E341D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55CA6-F03C-41CC-A08C-2BC9908A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E16EC-5BCF-4E2A-8D77-2E7C8824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45E55-8BFB-4DB8-94D6-35220FC2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1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96A0-FCD5-4BE0-866F-30445B46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22C8E-83BA-4590-AC64-A27346BF7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F6582-7E70-4947-B671-B32596AA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76E3B9-7519-42AB-8336-0D17CC50F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FA114-29EC-488E-9705-755081D0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58BC6-7A7D-46E9-B343-F46DB758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7DF31-CB61-4F4F-A29C-D4B0DB9D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335E3-1815-4645-9D44-5501A582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0BA76-D4E6-4883-B722-2600E4A8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AC2E1-78D0-414C-9A22-4FA46066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1650A-C70A-4366-9680-2364B9EE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46181-6398-4CB2-AFB5-46893D1C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0ECFA6-3772-4DE3-A134-CF054C88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26262-7FDD-47E3-AC4C-772AC145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61DB4-6C00-435F-A394-134EDEC1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EB971-02CB-42D8-ACDB-7E79DAB6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A8831-6444-47CE-AB12-6A984323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8C4B2-EDC9-49AE-B3B2-36F3FAACC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67F8C-ED34-4340-B6B6-60ABC69B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6A7DC-4E21-4377-BF66-98A0E9D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11BDC-BCAC-443C-AFC2-A7E33546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1057-3A08-4326-A0C9-75850AD6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12E139-27E8-48D9-B687-9DC38A4C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A82D3-5322-4A36-8F9B-68E7C225D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576A9-CCDC-4CE6-A3C6-5AB03BA3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457B1-0701-4EC7-BF2A-8F0CB57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38A99-5C88-4A52-9334-0D3FB98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EF506-024C-41B2-A5CA-D7DDF893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443C8-4FF5-4D8B-8010-B6A68B41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998DA-0D75-4AC9-A559-0AEAE883A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75A1-62B8-4598-8D1E-3313945109B7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4EF33-CB74-48B6-B554-B1799849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4E67E-67BF-4989-B26F-4A77345C7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5E39-B6C1-437E-A3FB-E806F28A3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BC32F-9D72-459F-B068-9644242452EA}"/>
              </a:ext>
            </a:extLst>
          </p:cNvPr>
          <p:cNvGrpSpPr/>
          <p:nvPr/>
        </p:nvGrpSpPr>
        <p:grpSpPr>
          <a:xfrm>
            <a:off x="4678255" y="673732"/>
            <a:ext cx="2800350" cy="5514975"/>
            <a:chOff x="3914775" y="655976"/>
            <a:chExt cx="2800350" cy="55149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F369EA-9E3B-4766-A086-A11842201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4775" y="655976"/>
              <a:ext cx="2800350" cy="55149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DEA36D-1B19-4838-821F-07114E777E61}"/>
                </a:ext>
              </a:extLst>
            </p:cNvPr>
            <p:cNvSpPr/>
            <p:nvPr/>
          </p:nvSpPr>
          <p:spPr>
            <a:xfrm>
              <a:off x="3996339" y="1307939"/>
              <a:ext cx="2612806" cy="4328932"/>
            </a:xfrm>
            <a:prstGeom prst="rect">
              <a:avLst/>
            </a:prstGeom>
            <a:solidFill>
              <a:srgbClr val="F1F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32AE35-D6E5-4BE8-B68D-8F7F3FBD2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235" y="1945852"/>
              <a:ext cx="1570175" cy="172806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B1C602B-0B86-4C6F-BE42-826A1A088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328" y="4964753"/>
              <a:ext cx="2640817" cy="82183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B78F27-8D10-46E3-8A4A-C0FC1D0812B2}"/>
                </a:ext>
              </a:extLst>
            </p:cNvPr>
            <p:cNvSpPr/>
            <p:nvPr/>
          </p:nvSpPr>
          <p:spPr>
            <a:xfrm>
              <a:off x="4356245" y="3530411"/>
              <a:ext cx="120097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u="sng" dirty="0">
                  <a:solidFill>
                    <a:schemeClr val="bg1">
                      <a:lumMod val="50000"/>
                    </a:schemeClr>
                  </a:solidFill>
                </a:rPr>
                <a:t>이미 </a:t>
              </a:r>
              <a:r>
                <a:rPr lang="ko-KR" altLang="en-US" sz="900" u="sng" dirty="0" err="1">
                  <a:solidFill>
                    <a:schemeClr val="bg1">
                      <a:lumMod val="50000"/>
                    </a:schemeClr>
                  </a:solidFill>
                </a:rPr>
                <a:t>회원이신가요</a:t>
              </a:r>
              <a:r>
                <a:rPr lang="en-US" altLang="ko-KR" sz="900" u="sng" dirty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9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AEFC44-6FEB-493A-A95F-9ADCBA490AB6}"/>
                </a:ext>
              </a:extLst>
            </p:cNvPr>
            <p:cNvSpPr/>
            <p:nvPr/>
          </p:nvSpPr>
          <p:spPr>
            <a:xfrm>
              <a:off x="5420535" y="3529259"/>
              <a:ext cx="646331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로그인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1B7CB8A-0B70-4781-BA45-FC62F4D2ED7F}"/>
                </a:ext>
              </a:extLst>
            </p:cNvPr>
            <p:cNvGrpSpPr/>
            <p:nvPr/>
          </p:nvGrpSpPr>
          <p:grpSpPr>
            <a:xfrm>
              <a:off x="4291218" y="3994993"/>
              <a:ext cx="1995036" cy="845809"/>
              <a:chOff x="4281477" y="3877218"/>
              <a:chExt cx="1995036" cy="845809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79F8B04-B8EE-444A-AC0D-1215769CAA72}"/>
                  </a:ext>
                </a:extLst>
              </p:cNvPr>
              <p:cNvSpPr/>
              <p:nvPr/>
            </p:nvSpPr>
            <p:spPr>
              <a:xfrm>
                <a:off x="4281477" y="4344337"/>
                <a:ext cx="1995036" cy="378690"/>
              </a:xfrm>
              <a:prstGeom prst="roundRect">
                <a:avLst>
                  <a:gd name="adj" fmla="val 6271"/>
                </a:avLst>
              </a:prstGeom>
              <a:solidFill>
                <a:srgbClr val="8BC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+mj-ea"/>
                    <a:ea typeface="+mj-ea"/>
                  </a:rPr>
                  <a:t>회원가입하기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06100D50-7706-4188-90C5-E834CDA67235}"/>
                  </a:ext>
                </a:extLst>
              </p:cNvPr>
              <p:cNvSpPr/>
              <p:nvPr/>
            </p:nvSpPr>
            <p:spPr>
              <a:xfrm>
                <a:off x="4281477" y="3877218"/>
                <a:ext cx="1995036" cy="405468"/>
              </a:xfrm>
              <a:prstGeom prst="roundRect">
                <a:avLst>
                  <a:gd name="adj" fmla="val 627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1050" dirty="0">
                    <a:latin typeface="+mj-ea"/>
                    <a:ea typeface="+mj-ea"/>
                  </a:rPr>
                  <a:t>페이스북으로 시작하기</a:t>
                </a: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8D39BE5-C1EE-44FD-9608-9C0962B89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245" y="3894814"/>
                <a:ext cx="370275" cy="370275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266FB64-46DF-4C1B-908F-418CBB07C5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587" t="21389" r="28682" b="5000"/>
          <a:stretch/>
        </p:blipFill>
        <p:spPr>
          <a:xfrm>
            <a:off x="903595" y="966036"/>
            <a:ext cx="3195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4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28FADEF-264D-4B25-8F27-3AA26198F13E}"/>
              </a:ext>
            </a:extLst>
          </p:cNvPr>
          <p:cNvGrpSpPr/>
          <p:nvPr/>
        </p:nvGrpSpPr>
        <p:grpSpPr>
          <a:xfrm>
            <a:off x="908389" y="550032"/>
            <a:ext cx="2800350" cy="5514975"/>
            <a:chOff x="4678255" y="673732"/>
            <a:chExt cx="2800350" cy="551497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BBC32F-9D72-459F-B068-9644242452EA}"/>
                </a:ext>
              </a:extLst>
            </p:cNvPr>
            <p:cNvGrpSpPr/>
            <p:nvPr/>
          </p:nvGrpSpPr>
          <p:grpSpPr>
            <a:xfrm>
              <a:off x="4678255" y="673732"/>
              <a:ext cx="2800350" cy="5514975"/>
              <a:chOff x="3914775" y="655976"/>
              <a:chExt cx="2800350" cy="55149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F369EA-9E3B-4766-A086-A118422017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4775" y="655976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9DEA36D-1B19-4838-821F-07114E777E61}"/>
                  </a:ext>
                </a:extLst>
              </p:cNvPr>
              <p:cNvSpPr/>
              <p:nvPr/>
            </p:nvSpPr>
            <p:spPr>
              <a:xfrm>
                <a:off x="3996339" y="1307939"/>
                <a:ext cx="2612806" cy="4328932"/>
              </a:xfrm>
              <a:prstGeom prst="rect">
                <a:avLst/>
              </a:prstGeom>
              <a:solidFill>
                <a:srgbClr val="F1F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C32AE35-D6E5-4BE8-B68D-8F7F3FBD2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953" y="1448704"/>
                <a:ext cx="1026165" cy="1129354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181A9DF-98AE-43C3-A96C-AF50177E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5855" y="2595814"/>
              <a:ext cx="2606770" cy="150946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D9F8ECC-9A76-4443-9F6F-EFF8EB5B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9819" y="4151801"/>
              <a:ext cx="1094967" cy="2205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894A81-384E-4381-ACEF-0D1C6F938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0598" y="4178675"/>
              <a:ext cx="707531" cy="19364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C572A1-8134-4F71-B970-1416AA0E9028}"/>
              </a:ext>
            </a:extLst>
          </p:cNvPr>
          <p:cNvGrpSpPr/>
          <p:nvPr/>
        </p:nvGrpSpPr>
        <p:grpSpPr>
          <a:xfrm>
            <a:off x="4378578" y="491092"/>
            <a:ext cx="6393643" cy="5514976"/>
            <a:chOff x="2611922" y="576077"/>
            <a:chExt cx="6393643" cy="551497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6FAD12-FB04-47C1-A474-577CC5E8E672}"/>
                </a:ext>
              </a:extLst>
            </p:cNvPr>
            <p:cNvGrpSpPr/>
            <p:nvPr/>
          </p:nvGrpSpPr>
          <p:grpSpPr>
            <a:xfrm>
              <a:off x="2611922" y="576077"/>
              <a:ext cx="2800350" cy="5514975"/>
              <a:chOff x="3914775" y="655976"/>
              <a:chExt cx="2800350" cy="5514975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1FD3E855-426A-41D7-B3DE-B31B0111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4775" y="655976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C1181CF-2F84-4E66-94D1-EC6F6019EE62}"/>
                  </a:ext>
                </a:extLst>
              </p:cNvPr>
              <p:cNvSpPr/>
              <p:nvPr/>
            </p:nvSpPr>
            <p:spPr>
              <a:xfrm>
                <a:off x="3996339" y="1307939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21F9252-3A86-4F37-BE2D-8BFF22298ABE}"/>
                </a:ext>
              </a:extLst>
            </p:cNvPr>
            <p:cNvGrpSpPr/>
            <p:nvPr/>
          </p:nvGrpSpPr>
          <p:grpSpPr>
            <a:xfrm>
              <a:off x="6205215" y="576078"/>
              <a:ext cx="2800350" cy="5514975"/>
              <a:chOff x="3914775" y="655976"/>
              <a:chExt cx="2800350" cy="551497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237B786C-4B7D-4113-B848-B45452F2A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4775" y="655976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1587D2C-AB0C-40AC-A27E-48AA62EAAFB0}"/>
                  </a:ext>
                </a:extLst>
              </p:cNvPr>
              <p:cNvSpPr/>
              <p:nvPr/>
            </p:nvSpPr>
            <p:spPr>
              <a:xfrm>
                <a:off x="3996339" y="1307939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2D6CDE8-F29F-46FB-AFA7-543F4E532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13452" y="1806593"/>
              <a:ext cx="2162175" cy="317182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98FD810-3B4D-4660-B3AE-B2ABB237F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6779" y="2298444"/>
              <a:ext cx="2612806" cy="27064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A38DA66-DE81-4D43-AA05-029BFAD4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542" y="1407786"/>
              <a:ext cx="809279" cy="890658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E8FF25F9-B16A-4E5C-8958-0C40C120CB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98" y="166324"/>
            <a:ext cx="649536" cy="6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6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5A569D1-EB38-4FA0-B462-F62764B7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5" y="219059"/>
            <a:ext cx="1411039" cy="410063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8B7C83-4D4F-4266-B12B-6E216FC8F92C}"/>
              </a:ext>
            </a:extLst>
          </p:cNvPr>
          <p:cNvGrpSpPr/>
          <p:nvPr/>
        </p:nvGrpSpPr>
        <p:grpSpPr>
          <a:xfrm>
            <a:off x="2019714" y="931185"/>
            <a:ext cx="5596991" cy="5514975"/>
            <a:chOff x="4287637" y="629344"/>
            <a:chExt cx="5596991" cy="55149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4C77605-0D87-4C51-9666-833BB474A036}"/>
                </a:ext>
              </a:extLst>
            </p:cNvPr>
            <p:cNvGrpSpPr/>
            <p:nvPr/>
          </p:nvGrpSpPr>
          <p:grpSpPr>
            <a:xfrm>
              <a:off x="4287637" y="629344"/>
              <a:ext cx="5596991" cy="5514975"/>
              <a:chOff x="4651622" y="673732"/>
              <a:chExt cx="5596991" cy="55149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F369EA-9E3B-4766-A086-A118422017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622" y="673732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9DEA36D-1B19-4838-821F-07114E777E61}"/>
                  </a:ext>
                </a:extLst>
              </p:cNvPr>
              <p:cNvSpPr/>
              <p:nvPr/>
            </p:nvSpPr>
            <p:spPr>
              <a:xfrm>
                <a:off x="4745394" y="1325695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0DA495-EF2F-42BC-9B20-D45AF1046487}"/>
                  </a:ext>
                </a:extLst>
              </p:cNvPr>
              <p:cNvSpPr txBox="1"/>
              <p:nvPr/>
            </p:nvSpPr>
            <p:spPr>
              <a:xfrm>
                <a:off x="5386546" y="1406921"/>
                <a:ext cx="1256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 err="1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뉴스피드</a:t>
                </a:r>
                <a:endParaRPr lang="ko-KR" altLang="en-US" spc="300" dirty="0"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DADB159-7DE5-4147-B82D-89A5DB77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612" y="1447740"/>
                <a:ext cx="189966" cy="185008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8AE08BD-2EC4-402D-AC8F-4122F5961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034" y="1826205"/>
                <a:ext cx="294939" cy="294939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09488D7-A5C7-4FF8-90B9-CAD44F57E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655" y="1793007"/>
                <a:ext cx="326830" cy="32683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62940F1-CB41-4725-B8E3-2B610912361A}"/>
                  </a:ext>
                </a:extLst>
              </p:cNvPr>
              <p:cNvSpPr/>
              <p:nvPr/>
            </p:nvSpPr>
            <p:spPr>
              <a:xfrm>
                <a:off x="4745394" y="2214164"/>
                <a:ext cx="2612806" cy="47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E8010B1-860A-4AA9-8401-F4A661D6AC9D}"/>
                  </a:ext>
                </a:extLst>
              </p:cNvPr>
              <p:cNvSpPr txBox="1"/>
              <p:nvPr/>
            </p:nvSpPr>
            <p:spPr>
              <a:xfrm>
                <a:off x="7735957" y="4312572"/>
                <a:ext cx="25126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어쩌구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저쩌구</a:t>
                </a:r>
                <a:endParaRPr lang="ko-KR" altLang="en-US" sz="1100" dirty="0"/>
              </a:p>
            </p:txBody>
          </p:sp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19C4B3A-954F-4254-B420-A5C6795D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545" y="1737119"/>
              <a:ext cx="405065" cy="405065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D4924EC-E9E1-4045-942C-CAA53FE0CDE4}"/>
              </a:ext>
            </a:extLst>
          </p:cNvPr>
          <p:cNvGrpSpPr/>
          <p:nvPr/>
        </p:nvGrpSpPr>
        <p:grpSpPr>
          <a:xfrm>
            <a:off x="4913836" y="931185"/>
            <a:ext cx="2800350" cy="5514975"/>
            <a:chOff x="4287637" y="629344"/>
            <a:chExt cx="2800350" cy="551497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71E6D5B-869E-4CBC-8BCE-F81AF5C9F2FC}"/>
                </a:ext>
              </a:extLst>
            </p:cNvPr>
            <p:cNvGrpSpPr/>
            <p:nvPr/>
          </p:nvGrpSpPr>
          <p:grpSpPr>
            <a:xfrm>
              <a:off x="4287637" y="629344"/>
              <a:ext cx="2800350" cy="5514975"/>
              <a:chOff x="4651622" y="673732"/>
              <a:chExt cx="2800350" cy="5514975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4E163C44-20F9-4764-B34B-3641B273B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622" y="673732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D902A91-DC30-4ECA-BA00-ACBA60581C2F}"/>
                  </a:ext>
                </a:extLst>
              </p:cNvPr>
              <p:cNvSpPr/>
              <p:nvPr/>
            </p:nvSpPr>
            <p:spPr>
              <a:xfrm>
                <a:off x="4745394" y="1325695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DAEC6A-C0DF-4B82-913A-AA9EE4B20591}"/>
                  </a:ext>
                </a:extLst>
              </p:cNvPr>
              <p:cNvSpPr txBox="1"/>
              <p:nvPr/>
            </p:nvSpPr>
            <p:spPr>
              <a:xfrm>
                <a:off x="5276616" y="1415783"/>
                <a:ext cx="1580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몽땅</a:t>
                </a:r>
                <a:r>
                  <a:rPr lang="en-US" altLang="ko-KR" spc="300" dirty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’S </a:t>
                </a:r>
                <a:r>
                  <a:rPr lang="ko-KR" altLang="en-US" spc="300" dirty="0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추천</a:t>
                </a: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4C9FD59-DCCC-4DA7-9718-AFE3BAEB8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612" y="1447740"/>
                <a:ext cx="189966" cy="185008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6F4B3AD-2701-4145-A6B1-8EAC1E070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034" y="1826205"/>
                <a:ext cx="294939" cy="294939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66B16C28-0659-425D-9EBE-EE83638B7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184" y="1820625"/>
                <a:ext cx="326830" cy="326830"/>
              </a:xfrm>
              <a:prstGeom prst="rect">
                <a:avLst/>
              </a:prstGeom>
            </p:spPr>
          </p:pic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3C4F08F-6836-4786-BFD9-BABA21F4891D}"/>
                  </a:ext>
                </a:extLst>
              </p:cNvPr>
              <p:cNvSpPr/>
              <p:nvPr/>
            </p:nvSpPr>
            <p:spPr>
              <a:xfrm>
                <a:off x="4745394" y="2214164"/>
                <a:ext cx="2612806" cy="47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E41D47F-DE6F-4C87-93FA-429C6EF02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545" y="1737119"/>
              <a:ext cx="405065" cy="405065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AF7BD29-457E-4749-9ACA-9C36BDD846FD}"/>
              </a:ext>
            </a:extLst>
          </p:cNvPr>
          <p:cNvGrpSpPr/>
          <p:nvPr/>
        </p:nvGrpSpPr>
        <p:grpSpPr>
          <a:xfrm>
            <a:off x="7838181" y="931185"/>
            <a:ext cx="2800350" cy="5514975"/>
            <a:chOff x="4287637" y="629344"/>
            <a:chExt cx="2800350" cy="5514975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504FF6-F377-48C3-8F69-B0130DEED51A}"/>
                </a:ext>
              </a:extLst>
            </p:cNvPr>
            <p:cNvGrpSpPr/>
            <p:nvPr/>
          </p:nvGrpSpPr>
          <p:grpSpPr>
            <a:xfrm>
              <a:off x="4287637" y="629344"/>
              <a:ext cx="2800350" cy="5514975"/>
              <a:chOff x="4651622" y="673732"/>
              <a:chExt cx="2800350" cy="5514975"/>
            </a:xfrm>
          </p:grpSpPr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AB47804B-485D-4730-A4D9-30C373941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622" y="673732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D0A5BC5-0FE1-4912-8AD8-74803785F616}"/>
                  </a:ext>
                </a:extLst>
              </p:cNvPr>
              <p:cNvSpPr/>
              <p:nvPr/>
            </p:nvSpPr>
            <p:spPr>
              <a:xfrm>
                <a:off x="4745394" y="1325695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D82ECD3-7E24-471E-B994-D7B72EA562FB}"/>
                  </a:ext>
                </a:extLst>
              </p:cNvPr>
              <p:cNvSpPr txBox="1"/>
              <p:nvPr/>
            </p:nvSpPr>
            <p:spPr>
              <a:xfrm>
                <a:off x="5474145" y="1398379"/>
                <a:ext cx="1465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 err="1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팔로워</a:t>
                </a:r>
                <a:endParaRPr lang="ko-KR" altLang="en-US" spc="300" dirty="0"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A78DD240-50F1-4864-B4BF-1B2123A6F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612" y="1447740"/>
                <a:ext cx="189966" cy="185008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A6B1E850-3A81-4B43-A6E2-1753CFCD4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034" y="1826205"/>
                <a:ext cx="294939" cy="294939"/>
              </a:xfrm>
              <a:prstGeom prst="rect">
                <a:avLst/>
              </a:prstGeom>
            </p:spPr>
          </p:pic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6DA93658-1904-4A1D-8215-86E4EF5CA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2753" y="1820625"/>
                <a:ext cx="326830" cy="326830"/>
              </a:xfrm>
              <a:prstGeom prst="rect">
                <a:avLst/>
              </a:prstGeom>
            </p:spPr>
          </p:pic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61253F2-3CAA-4072-A7E0-AE1AC22A1FD1}"/>
                  </a:ext>
                </a:extLst>
              </p:cNvPr>
              <p:cNvSpPr/>
              <p:nvPr/>
            </p:nvSpPr>
            <p:spPr>
              <a:xfrm>
                <a:off x="4745394" y="2214164"/>
                <a:ext cx="2612806" cy="47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F3A40541-F56A-4206-B096-433E6F752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545" y="1737119"/>
              <a:ext cx="405065" cy="405065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9AE2878-53EA-404E-8475-43F7548E7CAF}"/>
              </a:ext>
            </a:extLst>
          </p:cNvPr>
          <p:cNvSpPr txBox="1"/>
          <p:nvPr/>
        </p:nvSpPr>
        <p:spPr>
          <a:xfrm>
            <a:off x="4976732" y="2544838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오늘은 이런 공연 어때요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5C8CA52-0A8E-4C48-A4F9-871B3B925D2E}"/>
              </a:ext>
            </a:extLst>
          </p:cNvPr>
          <p:cNvCxnSpPr>
            <a:cxnSpLocks/>
          </p:cNvCxnSpPr>
          <p:nvPr/>
        </p:nvCxnSpPr>
        <p:spPr>
          <a:xfrm>
            <a:off x="5058826" y="2791059"/>
            <a:ext cx="24409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그림 138">
            <a:extLst>
              <a:ext uri="{FF2B5EF4-FFF2-40B4-BE49-F238E27FC236}">
                <a16:creationId xmlns:a16="http://schemas.microsoft.com/office/drawing/2014/main" id="{D4CF567E-B705-4CFA-A5D4-ECED7C281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650" y="209264"/>
            <a:ext cx="314306" cy="325805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B2912D07-1E44-4625-B9A4-2122963E6E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932"/>
          <a:stretch/>
        </p:blipFill>
        <p:spPr>
          <a:xfrm>
            <a:off x="7970329" y="2856934"/>
            <a:ext cx="2574430" cy="339454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2C0B124-02A8-47D4-AD66-49298FC0DBAA}"/>
              </a:ext>
            </a:extLst>
          </p:cNvPr>
          <p:cNvSpPr/>
          <p:nvPr/>
        </p:nvSpPr>
        <p:spPr>
          <a:xfrm>
            <a:off x="7774594" y="2589793"/>
            <a:ext cx="1259508" cy="3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* </a:t>
            </a:r>
            <a:r>
              <a: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현재 공연 중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B1DCC25-4172-402A-949E-8477BECB68C8}"/>
              </a:ext>
            </a:extLst>
          </p:cNvPr>
          <p:cNvSpPr/>
          <p:nvPr/>
        </p:nvSpPr>
        <p:spPr>
          <a:xfrm>
            <a:off x="7822508" y="4109248"/>
            <a:ext cx="1259508" cy="3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* </a:t>
            </a:r>
            <a:r>
              <a: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곧 공연 예정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B0DA188-F235-48FF-B270-C5386D2341DE}"/>
              </a:ext>
            </a:extLst>
          </p:cNvPr>
          <p:cNvSpPr/>
          <p:nvPr/>
        </p:nvSpPr>
        <p:spPr>
          <a:xfrm>
            <a:off x="7739330" y="5628703"/>
            <a:ext cx="1259508" cy="3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* </a:t>
            </a:r>
            <a:r>
              <a: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아직 준비중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554BE78-AAF3-43D8-BE2E-46CD13AFAD6C}"/>
              </a:ext>
            </a:extLst>
          </p:cNvPr>
          <p:cNvSpPr txBox="1"/>
          <p:nvPr/>
        </p:nvSpPr>
        <p:spPr>
          <a:xfrm>
            <a:off x="5126524" y="5242173"/>
            <a:ext cx="254909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아이콘만 있고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선택 시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보고싶어요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좋아요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이미 봤어요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평가하기 누르면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별점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HINT (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자유롭게 작성해주세요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평가 시 게시물에 댓글처럼 달려야 됨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403BF600-CFC0-4FE9-9468-F1F2B03628A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5499" t="44093" r="23574" b="51158"/>
          <a:stretch/>
        </p:blipFill>
        <p:spPr>
          <a:xfrm>
            <a:off x="5807186" y="4899638"/>
            <a:ext cx="805885" cy="217058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34608E7-F063-49C0-9280-D1FCECFBCC0B}"/>
              </a:ext>
            </a:extLst>
          </p:cNvPr>
          <p:cNvSpPr txBox="1"/>
          <p:nvPr/>
        </p:nvSpPr>
        <p:spPr>
          <a:xfrm>
            <a:off x="2282761" y="5184107"/>
            <a:ext cx="21788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이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뉴스피드에는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친구들이 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좋아요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보고싶어요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이미봤어요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클릭 된 내용을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적어주기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54F25320-277C-4FF7-ACEE-6984C7541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97" y="1648947"/>
            <a:ext cx="420477" cy="462759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705C61D3-C9FA-4520-A676-6F13BA7CD9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71" y="1648947"/>
            <a:ext cx="420477" cy="462759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C399D974-B5D1-4998-84EA-3FD8399FE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78" y="1648947"/>
            <a:ext cx="420477" cy="462759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3B9AEA8F-92BA-4F93-88CB-19CF0866E2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932"/>
          <a:stretch/>
        </p:blipFill>
        <p:spPr>
          <a:xfrm>
            <a:off x="7970329" y="3191476"/>
            <a:ext cx="2574430" cy="339454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FD020344-734B-477D-BC0C-8F04669DDA2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932"/>
          <a:stretch/>
        </p:blipFill>
        <p:spPr>
          <a:xfrm>
            <a:off x="7970329" y="4513239"/>
            <a:ext cx="2574430" cy="339454"/>
          </a:xfrm>
          <a:prstGeom prst="rect">
            <a:avLst/>
          </a:prstGeom>
        </p:spPr>
      </p:pic>
      <p:pic>
        <p:nvPicPr>
          <p:cNvPr id="210" name="그림 209">
            <a:extLst>
              <a:ext uri="{FF2B5EF4-FFF2-40B4-BE49-F238E27FC236}">
                <a16:creationId xmlns:a16="http://schemas.microsoft.com/office/drawing/2014/main" id="{D17CACF3-B2C8-40AD-8FBD-8A3FB511173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932"/>
          <a:stretch/>
        </p:blipFill>
        <p:spPr>
          <a:xfrm>
            <a:off x="7970329" y="4847781"/>
            <a:ext cx="2574430" cy="339454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CAF710F0-F81F-41AE-94BF-8ECF114420F5}"/>
              </a:ext>
            </a:extLst>
          </p:cNvPr>
          <p:cNvSpPr txBox="1"/>
          <p:nvPr/>
        </p:nvSpPr>
        <p:spPr>
          <a:xfrm>
            <a:off x="8043812" y="3626904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</a:rPr>
              <a:t>게시물 내용은 위치와 시간 등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..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3183ED0-A229-4363-A1EC-A36B735F0D12}"/>
              </a:ext>
            </a:extLst>
          </p:cNvPr>
          <p:cNvGrpSpPr/>
          <p:nvPr/>
        </p:nvGrpSpPr>
        <p:grpSpPr>
          <a:xfrm>
            <a:off x="2070888" y="2563742"/>
            <a:ext cx="2644740" cy="1904557"/>
            <a:chOff x="2518591" y="2736079"/>
            <a:chExt cx="2644740" cy="190455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11D86BE-FC82-4F46-8EAF-35464A532AFE}"/>
                </a:ext>
              </a:extLst>
            </p:cNvPr>
            <p:cNvGrpSpPr/>
            <p:nvPr/>
          </p:nvGrpSpPr>
          <p:grpSpPr>
            <a:xfrm>
              <a:off x="2561486" y="2736079"/>
              <a:ext cx="2601845" cy="1904557"/>
              <a:chOff x="363235" y="2632600"/>
              <a:chExt cx="2601845" cy="1904557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45171B20-A829-4AD1-9E76-8BFD71A06FAD}"/>
                  </a:ext>
                </a:extLst>
              </p:cNvPr>
              <p:cNvGrpSpPr/>
              <p:nvPr/>
            </p:nvGrpSpPr>
            <p:grpSpPr>
              <a:xfrm>
                <a:off x="363235" y="2632600"/>
                <a:ext cx="2601845" cy="1904557"/>
                <a:chOff x="3252321" y="2909198"/>
                <a:chExt cx="2601845" cy="1913510"/>
              </a:xfrm>
            </p:grpSpPr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id="{27DFFC26-02E5-4334-925C-924EC81BFD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9593" t="44926" r="83786" b="50983"/>
                <a:stretch/>
              </p:blipFill>
              <p:spPr>
                <a:xfrm>
                  <a:off x="3356813" y="4400762"/>
                  <a:ext cx="389227" cy="421946"/>
                </a:xfrm>
                <a:prstGeom prst="rect">
                  <a:avLst/>
                </a:prstGeom>
              </p:spPr>
            </p:pic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085DA3F8-6065-41EA-ACCE-F39364DB18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52321" y="2909198"/>
                  <a:ext cx="2601845" cy="1325937"/>
                </a:xfrm>
                <a:prstGeom prst="rect">
                  <a:avLst/>
                </a:prstGeom>
              </p:spPr>
            </p:pic>
          </p:grpSp>
          <p:sp>
            <p:nvSpPr>
              <p:cNvPr id="93" name="순서도: 순차적 액세스 저장소 92">
                <a:extLst>
                  <a:ext uri="{FF2B5EF4-FFF2-40B4-BE49-F238E27FC236}">
                    <a16:creationId xmlns:a16="http://schemas.microsoft.com/office/drawing/2014/main" id="{A6EB6A3D-7654-4410-BF87-7B6647C3759A}"/>
                  </a:ext>
                </a:extLst>
              </p:cNvPr>
              <p:cNvSpPr/>
              <p:nvPr/>
            </p:nvSpPr>
            <p:spPr>
              <a:xfrm>
                <a:off x="927404" y="4229188"/>
                <a:ext cx="254545" cy="195965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BFF05B23-663D-4740-A448-E6F37326416F}"/>
                  </a:ext>
                </a:extLst>
              </p:cNvPr>
              <p:cNvSpPr/>
              <p:nvPr/>
            </p:nvSpPr>
            <p:spPr>
              <a:xfrm>
                <a:off x="1424790" y="4229188"/>
                <a:ext cx="240944" cy="195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B1A5C54-763D-4081-9235-24B2F9692133}"/>
                </a:ext>
              </a:extLst>
            </p:cNvPr>
            <p:cNvSpPr/>
            <p:nvPr/>
          </p:nvSpPr>
          <p:spPr>
            <a:xfrm>
              <a:off x="2518591" y="4034668"/>
              <a:ext cx="11833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#</a:t>
              </a:r>
              <a:r>
                <a:rPr lang="ko-KR" altLang="en-US" sz="1400" dirty="0"/>
                <a:t>제목 </a:t>
              </a:r>
              <a:r>
                <a:rPr lang="en-US" altLang="ko-KR" sz="1400" dirty="0"/>
                <a:t>#</a:t>
              </a:r>
              <a:r>
                <a:rPr lang="ko-KR" altLang="en-US" sz="1400" dirty="0"/>
                <a:t>장르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34768FD-72F3-40B1-9B6C-D44DF1EFA025}"/>
              </a:ext>
            </a:extLst>
          </p:cNvPr>
          <p:cNvGrpSpPr/>
          <p:nvPr/>
        </p:nvGrpSpPr>
        <p:grpSpPr>
          <a:xfrm>
            <a:off x="4969123" y="2876500"/>
            <a:ext cx="2644740" cy="1904557"/>
            <a:chOff x="2518591" y="2736079"/>
            <a:chExt cx="2644740" cy="1904557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C9BB5C6-3673-445F-BEEA-E81317A21B2B}"/>
                </a:ext>
              </a:extLst>
            </p:cNvPr>
            <p:cNvGrpSpPr/>
            <p:nvPr/>
          </p:nvGrpSpPr>
          <p:grpSpPr>
            <a:xfrm>
              <a:off x="2561486" y="2736079"/>
              <a:ext cx="2601845" cy="1904557"/>
              <a:chOff x="363235" y="2632600"/>
              <a:chExt cx="2601845" cy="1904557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8BEA00DE-DA34-443A-AC30-71C254EA148A}"/>
                  </a:ext>
                </a:extLst>
              </p:cNvPr>
              <p:cNvGrpSpPr/>
              <p:nvPr/>
            </p:nvGrpSpPr>
            <p:grpSpPr>
              <a:xfrm>
                <a:off x="363235" y="2632600"/>
                <a:ext cx="2601845" cy="1904557"/>
                <a:chOff x="3252321" y="2909198"/>
                <a:chExt cx="2601845" cy="1913510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9E5768AC-18EC-4865-9810-2A25AF050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9593" t="44926" r="83786" b="50983"/>
                <a:stretch/>
              </p:blipFill>
              <p:spPr>
                <a:xfrm>
                  <a:off x="3356813" y="4400762"/>
                  <a:ext cx="389227" cy="421946"/>
                </a:xfrm>
                <a:prstGeom prst="rect">
                  <a:avLst/>
                </a:prstGeom>
              </p:spPr>
            </p:pic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27983740-9C7D-465A-847E-9B4ADC3EC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52321" y="2909198"/>
                  <a:ext cx="2601845" cy="1325937"/>
                </a:xfrm>
                <a:prstGeom prst="rect">
                  <a:avLst/>
                </a:prstGeom>
              </p:spPr>
            </p:pic>
          </p:grpSp>
          <p:sp>
            <p:nvSpPr>
              <p:cNvPr id="128" name="순서도: 순차적 액세스 저장소 127">
                <a:extLst>
                  <a:ext uri="{FF2B5EF4-FFF2-40B4-BE49-F238E27FC236}">
                    <a16:creationId xmlns:a16="http://schemas.microsoft.com/office/drawing/2014/main" id="{4F838B28-1E28-4A63-A0E4-7C984127C2E7}"/>
                  </a:ext>
                </a:extLst>
              </p:cNvPr>
              <p:cNvSpPr/>
              <p:nvPr/>
            </p:nvSpPr>
            <p:spPr>
              <a:xfrm>
                <a:off x="927404" y="4229188"/>
                <a:ext cx="254545" cy="195965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E1E2C2CD-9C53-407D-802C-50B5232A7191}"/>
                  </a:ext>
                </a:extLst>
              </p:cNvPr>
              <p:cNvSpPr/>
              <p:nvPr/>
            </p:nvSpPr>
            <p:spPr>
              <a:xfrm>
                <a:off x="1424790" y="4229188"/>
                <a:ext cx="240944" cy="195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E1C0DFD-2173-49F1-9C5F-7ACCAD1D2047}"/>
                </a:ext>
              </a:extLst>
            </p:cNvPr>
            <p:cNvSpPr/>
            <p:nvPr/>
          </p:nvSpPr>
          <p:spPr>
            <a:xfrm>
              <a:off x="2518591" y="4034668"/>
              <a:ext cx="11833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#</a:t>
              </a:r>
              <a:r>
                <a:rPr lang="ko-KR" altLang="en-US" sz="1400" dirty="0"/>
                <a:t>제목 </a:t>
              </a:r>
              <a:r>
                <a:rPr lang="en-US" altLang="ko-KR" sz="1400" dirty="0"/>
                <a:t>#</a:t>
              </a:r>
              <a:r>
                <a:rPr lang="ko-KR" altLang="en-US" sz="1400" dirty="0"/>
                <a:t>장르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8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8B7C83-4D4F-4266-B12B-6E216FC8F92C}"/>
              </a:ext>
            </a:extLst>
          </p:cNvPr>
          <p:cNvGrpSpPr/>
          <p:nvPr/>
        </p:nvGrpSpPr>
        <p:grpSpPr>
          <a:xfrm>
            <a:off x="2467714" y="1055472"/>
            <a:ext cx="2800350" cy="5514975"/>
            <a:chOff x="4287637" y="629344"/>
            <a:chExt cx="2800350" cy="55149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4C77605-0D87-4C51-9666-833BB474A036}"/>
                </a:ext>
              </a:extLst>
            </p:cNvPr>
            <p:cNvGrpSpPr/>
            <p:nvPr/>
          </p:nvGrpSpPr>
          <p:grpSpPr>
            <a:xfrm>
              <a:off x="4287637" y="629344"/>
              <a:ext cx="2800350" cy="5514975"/>
              <a:chOff x="4651622" y="673732"/>
              <a:chExt cx="2800350" cy="55149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F369EA-9E3B-4766-A086-A118422017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1622" y="673732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9DEA36D-1B19-4838-821F-07114E777E61}"/>
                  </a:ext>
                </a:extLst>
              </p:cNvPr>
              <p:cNvSpPr/>
              <p:nvPr/>
            </p:nvSpPr>
            <p:spPr>
              <a:xfrm>
                <a:off x="4745394" y="1325695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0DA495-EF2F-42BC-9B20-D45AF1046487}"/>
                  </a:ext>
                </a:extLst>
              </p:cNvPr>
              <p:cNvSpPr txBox="1"/>
              <p:nvPr/>
            </p:nvSpPr>
            <p:spPr>
              <a:xfrm>
                <a:off x="5386546" y="1406921"/>
                <a:ext cx="1256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 err="1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몽땅</a:t>
                </a:r>
                <a:r>
                  <a:rPr lang="ko-KR" altLang="en-US" spc="300" dirty="0" err="1">
                    <a:solidFill>
                      <a:schemeClr val="accent6">
                        <a:lumMod val="50000"/>
                      </a:schemeClr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서</a:t>
                </a:r>
                <a:r>
                  <a:rPr lang="ko-KR" altLang="en-US" spc="300" dirty="0" err="1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울</a:t>
                </a:r>
                <a:endParaRPr lang="ko-KR" altLang="en-US" spc="300" dirty="0"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DADB159-7DE5-4147-B82D-89A5DB77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612" y="1447740"/>
                <a:ext cx="189966" cy="185008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8AE08BD-2EC4-402D-AC8F-4122F5961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034" y="1826205"/>
                <a:ext cx="294939" cy="29493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19178E1-09C9-4B06-874A-42A01153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111" y="1806291"/>
                <a:ext cx="312361" cy="336852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09488D7-A5C7-4FF8-90B9-CAD44F57E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8627" y="1820625"/>
                <a:ext cx="326830" cy="32683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62940F1-CB41-4725-B8E3-2B610912361A}"/>
                  </a:ext>
                </a:extLst>
              </p:cNvPr>
              <p:cNvSpPr/>
              <p:nvPr/>
            </p:nvSpPr>
            <p:spPr>
              <a:xfrm>
                <a:off x="4745394" y="2214164"/>
                <a:ext cx="2612806" cy="47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19C4B3A-954F-4254-B420-A5C6795D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545" y="1737119"/>
              <a:ext cx="405065" cy="405065"/>
            </a:xfrm>
            <a:prstGeom prst="rect">
              <a:avLst/>
            </a:prstGeom>
          </p:spPr>
        </p:pic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3B25B5-A588-4E70-89F1-99448C8B5CE3}"/>
              </a:ext>
            </a:extLst>
          </p:cNvPr>
          <p:cNvCxnSpPr>
            <a:cxnSpLocks/>
          </p:cNvCxnSpPr>
          <p:nvPr/>
        </p:nvCxnSpPr>
        <p:spPr>
          <a:xfrm>
            <a:off x="5566301" y="3652147"/>
            <a:ext cx="193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62E159-E8F3-462A-8892-D7F04C35852F}"/>
              </a:ext>
            </a:extLst>
          </p:cNvPr>
          <p:cNvSpPr txBox="1"/>
          <p:nvPr/>
        </p:nvSpPr>
        <p:spPr>
          <a:xfrm>
            <a:off x="5566301" y="31569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 클릭 시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8473C8F-689C-4803-8619-1158DE0B6FA7}"/>
              </a:ext>
            </a:extLst>
          </p:cNvPr>
          <p:cNvGrpSpPr/>
          <p:nvPr/>
        </p:nvGrpSpPr>
        <p:grpSpPr>
          <a:xfrm>
            <a:off x="7783253" y="1114413"/>
            <a:ext cx="2800350" cy="5514975"/>
            <a:chOff x="4287637" y="629344"/>
            <a:chExt cx="2800350" cy="551497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F706777-7E03-4289-AB24-DEF3ADE355C9}"/>
                </a:ext>
              </a:extLst>
            </p:cNvPr>
            <p:cNvGrpSpPr/>
            <p:nvPr/>
          </p:nvGrpSpPr>
          <p:grpSpPr>
            <a:xfrm>
              <a:off x="4287637" y="629344"/>
              <a:ext cx="2800350" cy="5514975"/>
              <a:chOff x="4651622" y="673732"/>
              <a:chExt cx="2800350" cy="5514975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46161E1-4B4E-4011-B65E-889B1C304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1622" y="673732"/>
                <a:ext cx="2800350" cy="5514975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2EF54A-C677-46D2-B5A1-759529285F13}"/>
                  </a:ext>
                </a:extLst>
              </p:cNvPr>
              <p:cNvSpPr/>
              <p:nvPr/>
            </p:nvSpPr>
            <p:spPr>
              <a:xfrm>
                <a:off x="4745394" y="1325695"/>
                <a:ext cx="2612806" cy="4328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2D2D38-F07B-4F98-979F-FFA463290B36}"/>
                  </a:ext>
                </a:extLst>
              </p:cNvPr>
              <p:cNvSpPr txBox="1"/>
              <p:nvPr/>
            </p:nvSpPr>
            <p:spPr>
              <a:xfrm>
                <a:off x="5386546" y="1406921"/>
                <a:ext cx="1256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 err="1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몽땅</a:t>
                </a:r>
                <a:r>
                  <a:rPr lang="ko-KR" altLang="en-US" spc="300" dirty="0" err="1">
                    <a:solidFill>
                      <a:schemeClr val="accent6">
                        <a:lumMod val="50000"/>
                      </a:schemeClr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서</a:t>
                </a:r>
                <a:r>
                  <a:rPr lang="ko-KR" altLang="en-US" spc="300" dirty="0" err="1"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울</a:t>
                </a:r>
                <a:endParaRPr lang="ko-KR" altLang="en-US" spc="300" dirty="0"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18914772-3AFC-416D-BE74-12ED66555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612" y="1447740"/>
                <a:ext cx="189966" cy="185008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95C6DF33-428D-4349-B46E-65A0D87B1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034" y="1826205"/>
                <a:ext cx="294939" cy="294939"/>
              </a:xfrm>
              <a:prstGeom prst="rect">
                <a:avLst/>
              </a:prstGeom>
            </p:spPr>
          </p:pic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9D0D898B-C8B1-4381-975F-C2145F5D5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111" y="1806291"/>
                <a:ext cx="312361" cy="336852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02EBDBD0-0CA5-44B4-8BC9-BBEE94F99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8627" y="1820625"/>
                <a:ext cx="326830" cy="326830"/>
              </a:xfrm>
              <a:prstGeom prst="rect">
                <a:avLst/>
              </a:prstGeom>
            </p:spPr>
          </p:pic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A296A94-4667-4638-818A-01A4E40F90FD}"/>
                  </a:ext>
                </a:extLst>
              </p:cNvPr>
              <p:cNvSpPr/>
              <p:nvPr/>
            </p:nvSpPr>
            <p:spPr>
              <a:xfrm>
                <a:off x="4745394" y="2214164"/>
                <a:ext cx="2612806" cy="47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8BC359E-4FC5-4530-94DD-A4895CCAB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545" y="1737119"/>
              <a:ext cx="405065" cy="40506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6468108-A625-49A7-9758-EC14D00603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195"/>
          <a:stretch/>
        </p:blipFill>
        <p:spPr>
          <a:xfrm>
            <a:off x="7866842" y="1766376"/>
            <a:ext cx="2622989" cy="442487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1C922E2-9DDE-4337-B8FF-4554A1EC2CF6}"/>
              </a:ext>
            </a:extLst>
          </p:cNvPr>
          <p:cNvSpPr txBox="1"/>
          <p:nvPr/>
        </p:nvSpPr>
        <p:spPr>
          <a:xfrm>
            <a:off x="5609675" y="3759447"/>
            <a:ext cx="1848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위치 정보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주변 카페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등등 </a:t>
            </a:r>
            <a:r>
              <a:rPr lang="en-US" altLang="ko-KR" dirty="0"/>
              <a:t>.. </a:t>
            </a:r>
            <a:r>
              <a:rPr lang="ko-KR" altLang="en-US" dirty="0"/>
              <a:t>추가해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026A55-619B-474F-B89F-1A503D985B5C}"/>
              </a:ext>
            </a:extLst>
          </p:cNvPr>
          <p:cNvGrpSpPr/>
          <p:nvPr/>
        </p:nvGrpSpPr>
        <p:grpSpPr>
          <a:xfrm>
            <a:off x="2518591" y="2736079"/>
            <a:ext cx="2644740" cy="1904557"/>
            <a:chOff x="2518591" y="2736079"/>
            <a:chExt cx="2644740" cy="190455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597EAF8-DEDF-4686-92BF-921288783060}"/>
                </a:ext>
              </a:extLst>
            </p:cNvPr>
            <p:cNvGrpSpPr/>
            <p:nvPr/>
          </p:nvGrpSpPr>
          <p:grpSpPr>
            <a:xfrm>
              <a:off x="2561486" y="2736079"/>
              <a:ext cx="2601845" cy="1904557"/>
              <a:chOff x="363235" y="2632600"/>
              <a:chExt cx="2601845" cy="1904557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92DE826-6824-4844-A2D3-3FEB0D111A84}"/>
                  </a:ext>
                </a:extLst>
              </p:cNvPr>
              <p:cNvGrpSpPr/>
              <p:nvPr/>
            </p:nvGrpSpPr>
            <p:grpSpPr>
              <a:xfrm>
                <a:off x="363235" y="2632600"/>
                <a:ext cx="2601845" cy="1904557"/>
                <a:chOff x="3252321" y="2909198"/>
                <a:chExt cx="2601845" cy="1913510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56ED894-5D79-4744-9F44-90F2B3525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9593" t="44926" r="83786" b="50983"/>
                <a:stretch/>
              </p:blipFill>
              <p:spPr>
                <a:xfrm>
                  <a:off x="3356813" y="4400762"/>
                  <a:ext cx="389227" cy="421946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70778D5-5F24-4F38-8111-5F312E970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2321" y="2909198"/>
                  <a:ext cx="2601845" cy="1325937"/>
                </a:xfrm>
                <a:prstGeom prst="rect">
                  <a:avLst/>
                </a:prstGeom>
              </p:spPr>
            </p:pic>
          </p:grpSp>
          <p:sp>
            <p:nvSpPr>
              <p:cNvPr id="34" name="순서도: 순차적 액세스 저장소 33">
                <a:extLst>
                  <a:ext uri="{FF2B5EF4-FFF2-40B4-BE49-F238E27FC236}">
                    <a16:creationId xmlns:a16="http://schemas.microsoft.com/office/drawing/2014/main" id="{F2E1AEA4-05C0-4329-A2E1-5B756E8152BD}"/>
                  </a:ext>
                </a:extLst>
              </p:cNvPr>
              <p:cNvSpPr/>
              <p:nvPr/>
            </p:nvSpPr>
            <p:spPr>
              <a:xfrm>
                <a:off x="927404" y="4229188"/>
                <a:ext cx="254545" cy="195965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68CE6622-F098-441F-958C-F01D6C48FA35}"/>
                  </a:ext>
                </a:extLst>
              </p:cNvPr>
              <p:cNvSpPr/>
              <p:nvPr/>
            </p:nvSpPr>
            <p:spPr>
              <a:xfrm>
                <a:off x="1424790" y="4229188"/>
                <a:ext cx="240944" cy="195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3A45CE-7EEE-416E-B1C7-57953E2C7286}"/>
                </a:ext>
              </a:extLst>
            </p:cNvPr>
            <p:cNvSpPr/>
            <p:nvPr/>
          </p:nvSpPr>
          <p:spPr>
            <a:xfrm>
              <a:off x="2518591" y="4034668"/>
              <a:ext cx="11833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#</a:t>
              </a:r>
              <a:r>
                <a:rPr lang="ko-KR" altLang="en-US" sz="1400" dirty="0"/>
                <a:t>제목 </a:t>
              </a:r>
              <a:r>
                <a:rPr lang="en-US" altLang="ko-KR" sz="1400" dirty="0"/>
                <a:t>#</a:t>
              </a:r>
              <a:r>
                <a:rPr lang="ko-KR" altLang="en-US" sz="1400" dirty="0"/>
                <a:t>장르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12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5A569D1-EB38-4FA0-B462-F62764B7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5" y="219059"/>
            <a:ext cx="1411039" cy="41006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D4CF567E-B705-4CFA-A5D4-ECED7C28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650" y="209264"/>
            <a:ext cx="314306" cy="325805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DA9DA143-66B6-4B63-BE1A-1376CB359497}"/>
              </a:ext>
            </a:extLst>
          </p:cNvPr>
          <p:cNvGrpSpPr/>
          <p:nvPr/>
        </p:nvGrpSpPr>
        <p:grpSpPr>
          <a:xfrm>
            <a:off x="1846280" y="981249"/>
            <a:ext cx="2800350" cy="5514975"/>
            <a:chOff x="6045417" y="931185"/>
            <a:chExt cx="2800350" cy="551497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6B23326-3E38-446D-BE87-ED3EEDBB7A75}"/>
                </a:ext>
              </a:extLst>
            </p:cNvPr>
            <p:cNvGrpSpPr/>
            <p:nvPr/>
          </p:nvGrpSpPr>
          <p:grpSpPr>
            <a:xfrm>
              <a:off x="6045417" y="931185"/>
              <a:ext cx="2800350" cy="5514975"/>
              <a:chOff x="4287637" y="629344"/>
              <a:chExt cx="2800350" cy="5514975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CAC83DE-2F08-4FA9-B11E-DD9BE8D2B6DB}"/>
                  </a:ext>
                </a:extLst>
              </p:cNvPr>
              <p:cNvGrpSpPr/>
              <p:nvPr/>
            </p:nvGrpSpPr>
            <p:grpSpPr>
              <a:xfrm>
                <a:off x="4287637" y="629344"/>
                <a:ext cx="2800350" cy="5514975"/>
                <a:chOff x="4651622" y="673732"/>
                <a:chExt cx="2800350" cy="5514975"/>
              </a:xfrm>
            </p:grpSpPr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id="{48C39C66-71B8-4F3E-A252-4C441460D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51622" y="673732"/>
                  <a:ext cx="2800350" cy="5514975"/>
                </a:xfrm>
                <a:prstGeom prst="rect">
                  <a:avLst/>
                </a:prstGeom>
              </p:spPr>
            </p:pic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0C01BF01-7278-45F4-9866-43B2D8F270D5}"/>
                    </a:ext>
                  </a:extLst>
                </p:cNvPr>
                <p:cNvSpPr/>
                <p:nvPr/>
              </p:nvSpPr>
              <p:spPr>
                <a:xfrm>
                  <a:off x="4745394" y="1325695"/>
                  <a:ext cx="2612806" cy="43289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38DA2A7-7034-416E-BA4A-680D3DEE0D2A}"/>
                    </a:ext>
                  </a:extLst>
                </p:cNvPr>
                <p:cNvSpPr txBox="1"/>
                <p:nvPr/>
              </p:nvSpPr>
              <p:spPr>
                <a:xfrm>
                  <a:off x="5399925" y="1406921"/>
                  <a:ext cx="1256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300" dirty="0" err="1"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몽땅</a:t>
                  </a:r>
                  <a:r>
                    <a:rPr lang="ko-KR" altLang="en-US" spc="300" dirty="0" err="1">
                      <a:solidFill>
                        <a:schemeClr val="accent6">
                          <a:lumMod val="50000"/>
                        </a:schemeClr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서</a:t>
                  </a:r>
                  <a:r>
                    <a:rPr lang="ko-KR" altLang="en-US" spc="300" dirty="0" err="1"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울</a:t>
                  </a:r>
                  <a:endParaRPr lang="ko-KR" altLang="en-US" spc="300" dirty="0">
                    <a:latin typeface="인터파크고딕 M" panose="02000000000000000000" pitchFamily="2" charset="-127"/>
                    <a:ea typeface="인터파크고딕 M" panose="02000000000000000000" pitchFamily="2" charset="-127"/>
                  </a:endParaRPr>
                </a:p>
              </p:txBody>
            </p:sp>
            <p:pic>
              <p:nvPicPr>
                <p:cNvPr id="122" name="그림 121">
                  <a:extLst>
                    <a:ext uri="{FF2B5EF4-FFF2-40B4-BE49-F238E27FC236}">
                      <a16:creationId xmlns:a16="http://schemas.microsoft.com/office/drawing/2014/main" id="{0269601E-2581-4172-B520-1A1EB256E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47612" y="1447740"/>
                  <a:ext cx="189966" cy="185008"/>
                </a:xfrm>
                <a:prstGeom prst="rect">
                  <a:avLst/>
                </a:prstGeom>
              </p:spPr>
            </p:pic>
            <p:pic>
              <p:nvPicPr>
                <p:cNvPr id="123" name="그림 122">
                  <a:extLst>
                    <a:ext uri="{FF2B5EF4-FFF2-40B4-BE49-F238E27FC236}">
                      <a16:creationId xmlns:a16="http://schemas.microsoft.com/office/drawing/2014/main" id="{5BB45C70-4C32-481C-99ED-CCC0D08D46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3034" y="1826205"/>
                  <a:ext cx="294939" cy="294939"/>
                </a:xfrm>
                <a:prstGeom prst="rect">
                  <a:avLst/>
                </a:prstGeom>
              </p:spPr>
            </p:pic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3F8D1983-3017-4233-9F1D-2FEB271F4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111" y="1806291"/>
                  <a:ext cx="312361" cy="336852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E37BB1F0-8E92-41EC-9578-2AE5144E57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8627" y="1820625"/>
                  <a:ext cx="326830" cy="326830"/>
                </a:xfrm>
                <a:prstGeom prst="rect">
                  <a:avLst/>
                </a:prstGeom>
              </p:spPr>
            </p:pic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EE8D939A-D880-43EA-8020-316A2E590402}"/>
                    </a:ext>
                  </a:extLst>
                </p:cNvPr>
                <p:cNvSpPr/>
                <p:nvPr/>
              </p:nvSpPr>
              <p:spPr>
                <a:xfrm>
                  <a:off x="4745394" y="2214164"/>
                  <a:ext cx="2612806" cy="4715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5C747D0B-3EE0-4570-A74E-B1DFC734E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3545" y="1737119"/>
                <a:ext cx="405065" cy="405065"/>
              </a:xfrm>
              <a:prstGeom prst="rect">
                <a:avLst/>
              </a:prstGeom>
            </p:spPr>
          </p:pic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297423D-DB31-4C2D-AC4E-4A7C46C61E3A}"/>
                </a:ext>
              </a:extLst>
            </p:cNvPr>
            <p:cNvSpPr/>
            <p:nvPr/>
          </p:nvSpPr>
          <p:spPr>
            <a:xfrm>
              <a:off x="6060422" y="2611751"/>
              <a:ext cx="2501589" cy="314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내순위</a:t>
              </a:r>
              <a:r>
                <a:rPr lang="ko-KR" altLang="en-US" sz="1400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: 	           1 </a:t>
              </a:r>
              <a:r>
                <a:rPr lang="ko-KR" altLang="en-US" sz="1400" dirty="0">
                  <a:solidFill>
                    <a:schemeClr val="tx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등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FF9E4FE-8A02-443E-AC84-6BBC241E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088" y="2639186"/>
              <a:ext cx="228319" cy="246221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3258055-90AE-4D7F-943D-E2943E902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365" y="5282672"/>
              <a:ext cx="2640817" cy="821831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C444701-CD28-465A-8D4F-65F83B0EB5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65986"/>
            <a:stretch/>
          </p:blipFill>
          <p:spPr>
            <a:xfrm>
              <a:off x="6187115" y="4499962"/>
              <a:ext cx="2562225" cy="401736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7423EB3E-85DA-4C1E-ABC2-773F52A2A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64230"/>
            <a:stretch/>
          </p:blipFill>
          <p:spPr>
            <a:xfrm>
              <a:off x="6187116" y="3316039"/>
              <a:ext cx="2562225" cy="422479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F3585A0-2AEB-4349-B6EA-998E020A8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31516" b="37137"/>
            <a:stretch/>
          </p:blipFill>
          <p:spPr>
            <a:xfrm>
              <a:off x="6189770" y="3856694"/>
              <a:ext cx="2562225" cy="370232"/>
            </a:xfrm>
            <a:prstGeom prst="rect">
              <a:avLst/>
            </a:prstGeom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A36706C-75F1-4222-813F-86E30D38D6DB}"/>
                </a:ext>
              </a:extLst>
            </p:cNvPr>
            <p:cNvSpPr/>
            <p:nvPr/>
          </p:nvSpPr>
          <p:spPr>
            <a:xfrm>
              <a:off x="6627332" y="3363900"/>
              <a:ext cx="1259508" cy="34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전체 순위 </a:t>
              </a:r>
              <a:r>
                <a:rPr lang="en-US" altLang="ko-KR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(1~50</a:t>
              </a:r>
              <a:r>
                <a:rPr lang="ko-KR" altLang="en-US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위</a:t>
              </a:r>
              <a:r>
                <a:rPr lang="en-US" altLang="ko-KR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55374AC-79B6-4385-A515-33C688C01603}"/>
                </a:ext>
              </a:extLst>
            </p:cNvPr>
            <p:cNvSpPr/>
            <p:nvPr/>
          </p:nvSpPr>
          <p:spPr>
            <a:xfrm>
              <a:off x="6612131" y="3915798"/>
              <a:ext cx="1623369" cy="34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금 주 인기 순위 </a:t>
              </a:r>
              <a:r>
                <a:rPr lang="en-US" altLang="ko-KR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(1~50</a:t>
              </a:r>
              <a:r>
                <a:rPr lang="ko-KR" altLang="en-US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위</a:t>
              </a:r>
              <a:r>
                <a:rPr lang="en-US" altLang="ko-KR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4788705-C1E7-4566-936D-4DE8BC436DC3}"/>
                </a:ext>
              </a:extLst>
            </p:cNvPr>
            <p:cNvSpPr/>
            <p:nvPr/>
          </p:nvSpPr>
          <p:spPr>
            <a:xfrm>
              <a:off x="6564515" y="4529069"/>
              <a:ext cx="1876892" cy="34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나와 맞는 인기 활동 멤버들</a:t>
              </a:r>
              <a:endPara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014956-E0F5-4A8C-AC7C-2572654A2088}"/>
              </a:ext>
            </a:extLst>
          </p:cNvPr>
          <p:cNvCxnSpPr>
            <a:cxnSpLocks/>
          </p:cNvCxnSpPr>
          <p:nvPr/>
        </p:nvCxnSpPr>
        <p:spPr>
          <a:xfrm>
            <a:off x="4900475" y="3501227"/>
            <a:ext cx="193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64158C-5110-4637-86AA-1207D847BF5F}"/>
              </a:ext>
            </a:extLst>
          </p:cNvPr>
          <p:cNvSpPr txBox="1"/>
          <p:nvPr/>
        </p:nvSpPr>
        <p:spPr>
          <a:xfrm>
            <a:off x="5161588" y="29528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순위 클릭 시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6504FF6-F377-48C3-8F69-B0130DEED51A}"/>
              </a:ext>
            </a:extLst>
          </p:cNvPr>
          <p:cNvGrpSpPr/>
          <p:nvPr/>
        </p:nvGrpSpPr>
        <p:grpSpPr>
          <a:xfrm>
            <a:off x="7572377" y="1040190"/>
            <a:ext cx="2800350" cy="5514975"/>
            <a:chOff x="4651622" y="673732"/>
            <a:chExt cx="2800350" cy="5514975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B47804B-485D-4730-A4D9-30C37394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622" y="673732"/>
              <a:ext cx="2800350" cy="5514975"/>
            </a:xfrm>
            <a:prstGeom prst="rect">
              <a:avLst/>
            </a:prstGeom>
          </p:spPr>
        </p:pic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D0A5BC5-0FE1-4912-8AD8-74803785F616}"/>
                </a:ext>
              </a:extLst>
            </p:cNvPr>
            <p:cNvSpPr/>
            <p:nvPr/>
          </p:nvSpPr>
          <p:spPr>
            <a:xfrm>
              <a:off x="4745394" y="1325695"/>
              <a:ext cx="2612806" cy="4328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78DD240-50F1-4864-B4BF-1B2123A6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612" y="1447740"/>
              <a:ext cx="189966" cy="185008"/>
            </a:xfrm>
            <a:prstGeom prst="rect">
              <a:avLst/>
            </a:prstGeom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61253F2-3CAA-4072-A7E0-AE1AC22A1FD1}"/>
                </a:ext>
              </a:extLst>
            </p:cNvPr>
            <p:cNvSpPr/>
            <p:nvPr/>
          </p:nvSpPr>
          <p:spPr>
            <a:xfrm>
              <a:off x="4745394" y="1788828"/>
              <a:ext cx="2612806" cy="471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E4AD5B-BAEF-49F2-AFF9-4805DD0A627B}"/>
              </a:ext>
            </a:extLst>
          </p:cNvPr>
          <p:cNvGrpSpPr/>
          <p:nvPr/>
        </p:nvGrpSpPr>
        <p:grpSpPr>
          <a:xfrm>
            <a:off x="7686059" y="1750472"/>
            <a:ext cx="2562225" cy="422479"/>
            <a:chOff x="7666149" y="2655369"/>
            <a:chExt cx="2562225" cy="422479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F079662A-1CE1-4104-92CA-B51EED1D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64230"/>
            <a:stretch/>
          </p:blipFill>
          <p:spPr>
            <a:xfrm>
              <a:off x="7666149" y="2655369"/>
              <a:ext cx="2562225" cy="422479"/>
            </a:xfrm>
            <a:prstGeom prst="rect">
              <a:avLst/>
            </a:prstGeom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E8B9BAD-E18F-4CE4-B5B3-DE4BDF855B60}"/>
                </a:ext>
              </a:extLst>
            </p:cNvPr>
            <p:cNvSpPr/>
            <p:nvPr/>
          </p:nvSpPr>
          <p:spPr>
            <a:xfrm>
              <a:off x="8106365" y="2703230"/>
              <a:ext cx="1259508" cy="34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전체 순위 </a:t>
              </a:r>
              <a:r>
                <a:rPr lang="en-US" altLang="ko-KR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(1~50</a:t>
              </a:r>
              <a:r>
                <a:rPr lang="ko-KR" altLang="en-US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위</a:t>
              </a:r>
              <a:r>
                <a:rPr lang="en-US" altLang="ko-KR" sz="11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)</a:t>
              </a:r>
              <a:endParaRPr lang="ko-KR" altLang="en-US" sz="11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9250D7-64EC-4E71-B462-B88BEBD2FD57}"/>
              </a:ext>
            </a:extLst>
          </p:cNvPr>
          <p:cNvGrpSpPr/>
          <p:nvPr/>
        </p:nvGrpSpPr>
        <p:grpSpPr>
          <a:xfrm>
            <a:off x="7656171" y="2358521"/>
            <a:ext cx="2592113" cy="1526337"/>
            <a:chOff x="7656171" y="3122610"/>
            <a:chExt cx="2592113" cy="152633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0B6FB97-75F2-4BD1-82ED-6219256DD585}"/>
                </a:ext>
              </a:extLst>
            </p:cNvPr>
            <p:cNvGrpSpPr/>
            <p:nvPr/>
          </p:nvGrpSpPr>
          <p:grpSpPr>
            <a:xfrm>
              <a:off x="7656171" y="3122610"/>
              <a:ext cx="2561442" cy="527026"/>
              <a:chOff x="9036734" y="2872308"/>
              <a:chExt cx="2561442" cy="527026"/>
            </a:xfrm>
          </p:grpSpPr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B2912D07-1E44-4625-B9A4-2122963E6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1" b="91227"/>
              <a:stretch/>
            </p:blipFill>
            <p:spPr>
              <a:xfrm>
                <a:off x="9348038" y="3070986"/>
                <a:ext cx="2250138" cy="328348"/>
              </a:xfrm>
              <a:prstGeom prst="rect">
                <a:avLst/>
              </a:prstGeom>
            </p:spPr>
          </p:pic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5458D73-0105-4586-9C1F-BC3DBCFDA2E0}"/>
                  </a:ext>
                </a:extLst>
              </p:cNvPr>
              <p:cNvGrpSpPr/>
              <p:nvPr/>
            </p:nvGrpSpPr>
            <p:grpSpPr>
              <a:xfrm>
                <a:off x="9036734" y="2872308"/>
                <a:ext cx="389440" cy="448257"/>
                <a:chOff x="7873908" y="2386856"/>
                <a:chExt cx="389440" cy="448257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0991C253-5A1C-4FA4-B7FD-0AFFCA2C92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35029" y="2386856"/>
                  <a:ext cx="228319" cy="246221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4A4E6D-DF78-4666-B575-43D1C7C5D114}"/>
                    </a:ext>
                  </a:extLst>
                </p:cNvPr>
                <p:cNvSpPr txBox="1"/>
                <p:nvPr/>
              </p:nvSpPr>
              <p:spPr>
                <a:xfrm>
                  <a:off x="7873908" y="2465781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39A44D9-6A5E-4237-BCD6-EA2FBA98D50D}"/>
                </a:ext>
              </a:extLst>
            </p:cNvPr>
            <p:cNvGrpSpPr/>
            <p:nvPr/>
          </p:nvGrpSpPr>
          <p:grpSpPr>
            <a:xfrm>
              <a:off x="7696820" y="3930183"/>
              <a:ext cx="2551464" cy="448257"/>
              <a:chOff x="9063367" y="3628081"/>
              <a:chExt cx="2551464" cy="448257"/>
            </a:xfrm>
          </p:grpSpPr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95F2FDBC-192F-43A7-BE74-D2F8F17E22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1" b="91227"/>
              <a:stretch/>
            </p:blipFill>
            <p:spPr>
              <a:xfrm>
                <a:off x="9364693" y="3746903"/>
                <a:ext cx="2250138" cy="328348"/>
              </a:xfrm>
              <a:prstGeom prst="rect">
                <a:avLst/>
              </a:prstGeom>
            </p:spPr>
          </p:pic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D90B7DBB-337C-4EC8-9BB1-2F53711A9556}"/>
                  </a:ext>
                </a:extLst>
              </p:cNvPr>
              <p:cNvGrpSpPr/>
              <p:nvPr/>
            </p:nvGrpSpPr>
            <p:grpSpPr>
              <a:xfrm>
                <a:off x="9063367" y="3628081"/>
                <a:ext cx="389440" cy="448257"/>
                <a:chOff x="7873908" y="2386856"/>
                <a:chExt cx="389440" cy="448257"/>
              </a:xfrm>
            </p:grpSpPr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9CB7234A-8720-4F11-91D6-CBAFD0DF1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35029" y="2386856"/>
                  <a:ext cx="228319" cy="246221"/>
                </a:xfrm>
                <a:prstGeom prst="rect">
                  <a:avLst/>
                </a:prstGeom>
              </p:spPr>
            </p:pic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D911CA1-4E7B-40F6-B07F-F446B2FBD375}"/>
                    </a:ext>
                  </a:extLst>
                </p:cNvPr>
                <p:cNvSpPr txBox="1"/>
                <p:nvPr/>
              </p:nvSpPr>
              <p:spPr>
                <a:xfrm>
                  <a:off x="7873908" y="2465781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2A5D2D-78DC-4D63-9E6A-EB446357CD83}"/>
                </a:ext>
              </a:extLst>
            </p:cNvPr>
            <p:cNvSpPr txBox="1"/>
            <p:nvPr/>
          </p:nvSpPr>
          <p:spPr>
            <a:xfrm>
              <a:off x="7910764" y="3640804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 </a:t>
              </a:r>
              <a:r>
                <a:rPr lang="ko-KR" altLang="en-US" sz="700" dirty="0"/>
                <a:t>선호 </a:t>
              </a:r>
              <a:r>
                <a:rPr lang="ko-KR" altLang="en-US" sz="700" dirty="0" err="1"/>
                <a:t>컨텐트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: </a:t>
              </a:r>
              <a:r>
                <a:rPr lang="ko-KR" altLang="en-US" sz="700" dirty="0"/>
                <a:t>미술</a:t>
              </a:r>
              <a:r>
                <a:rPr lang="en-US" altLang="ko-KR" sz="700" dirty="0"/>
                <a:t>, </a:t>
              </a:r>
              <a:r>
                <a:rPr lang="ko-KR" altLang="en-US" sz="700" dirty="0"/>
                <a:t>조각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D30F653-D1F9-42DD-8686-3046A767EF95}"/>
                </a:ext>
              </a:extLst>
            </p:cNvPr>
            <p:cNvSpPr txBox="1"/>
            <p:nvPr/>
          </p:nvSpPr>
          <p:spPr>
            <a:xfrm>
              <a:off x="7967475" y="4448892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 </a:t>
              </a:r>
              <a:r>
                <a:rPr lang="ko-KR" altLang="en-US" sz="700" dirty="0"/>
                <a:t>선호 </a:t>
              </a:r>
              <a:r>
                <a:rPr lang="ko-KR" altLang="en-US" sz="700" dirty="0" err="1"/>
                <a:t>컨텐트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: </a:t>
              </a:r>
              <a:r>
                <a:rPr lang="ko-KR" altLang="en-US" sz="700" dirty="0"/>
                <a:t>미술</a:t>
              </a:r>
              <a:r>
                <a:rPr lang="en-US" altLang="ko-KR" sz="700" dirty="0"/>
                <a:t>, </a:t>
              </a:r>
              <a:r>
                <a:rPr lang="ko-KR" altLang="en-US" sz="700" dirty="0"/>
                <a:t>조각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49512E-D071-40E3-A66E-F4B80C150941}"/>
              </a:ext>
            </a:extLst>
          </p:cNvPr>
          <p:cNvSpPr txBox="1"/>
          <p:nvPr/>
        </p:nvSpPr>
        <p:spPr>
          <a:xfrm>
            <a:off x="9296400" y="2653535"/>
            <a:ext cx="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4044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166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아리따-돋움(TTF)-Bold</vt:lpstr>
      <vt:lpstr>인터파크고딕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권도경</dc:creator>
  <cp:lastModifiedBy>권도경</cp:lastModifiedBy>
  <cp:revision>13</cp:revision>
  <dcterms:created xsi:type="dcterms:W3CDTF">2017-08-07T09:09:14Z</dcterms:created>
  <dcterms:modified xsi:type="dcterms:W3CDTF">2017-08-13T12:53:00Z</dcterms:modified>
</cp:coreProperties>
</file>