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62" r:id="rId2"/>
    <p:sldId id="260" r:id="rId3"/>
    <p:sldId id="263" r:id="rId4"/>
    <p:sldId id="271" r:id="rId5"/>
    <p:sldId id="284" r:id="rId6"/>
    <p:sldId id="273" r:id="rId7"/>
    <p:sldId id="261" r:id="rId8"/>
    <p:sldId id="264" r:id="rId9"/>
    <p:sldId id="267" r:id="rId10"/>
    <p:sldId id="286" r:id="rId11"/>
    <p:sldId id="265" r:id="rId12"/>
    <p:sldId id="277" r:id="rId13"/>
    <p:sldId id="276" r:id="rId14"/>
    <p:sldId id="275" r:id="rId15"/>
    <p:sldId id="270" r:id="rId16"/>
    <p:sldId id="279" r:id="rId17"/>
    <p:sldId id="285" r:id="rId18"/>
    <p:sldId id="278" r:id="rId19"/>
    <p:sldId id="258" r:id="rId20"/>
    <p:sldId id="269" r:id="rId21"/>
    <p:sldId id="280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A"/>
    <a:srgbClr val="FFFFFF"/>
    <a:srgbClr val="020202"/>
    <a:srgbClr val="525250"/>
    <a:srgbClr val="878785"/>
    <a:srgbClr val="23252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2024. 5. 17.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075D7-F72A-3360-ABF1-19D668F9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4255594" y="5207618"/>
            <a:ext cx="3680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ITM </a:t>
            </a:r>
            <a:r>
              <a:rPr lang="en-US" altLang="ko-KR" sz="4000" b="1" dirty="0" err="1">
                <a:solidFill>
                  <a:schemeClr val="bg1"/>
                </a:solidFill>
              </a:rPr>
              <a:t>ToolTrack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4CB30E-C462-2C2E-6A5E-E76B25EAEA4A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020202"/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F4152-FCAE-59BA-EE25-9A107786ECD2}"/>
              </a:ext>
            </a:extLst>
          </p:cNvPr>
          <p:cNvSpPr txBox="1"/>
          <p:nvPr/>
        </p:nvSpPr>
        <p:spPr>
          <a:xfrm>
            <a:off x="4665161" y="5858009"/>
            <a:ext cx="2861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Team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Developers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DPS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27CB0D-B2A1-529A-4814-7C07AD51D23A}"/>
              </a:ext>
            </a:extLst>
          </p:cNvPr>
          <p:cNvSpPr txBox="1"/>
          <p:nvPr/>
        </p:nvSpPr>
        <p:spPr>
          <a:xfrm>
            <a:off x="4108121" y="3198167"/>
            <a:ext cx="399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4"/>
                </a:solidFill>
              </a:rPr>
              <a:t>Choi </a:t>
            </a:r>
            <a:r>
              <a:rPr lang="en-US" altLang="ko-KR" sz="2400" dirty="0" err="1">
                <a:solidFill>
                  <a:schemeClr val="accent4"/>
                </a:solidFill>
              </a:rPr>
              <a:t>HyeonGeun</a:t>
            </a:r>
            <a:r>
              <a:rPr lang="en-US" altLang="ko-KR" sz="2400" dirty="0">
                <a:solidFill>
                  <a:schemeClr val="accent4"/>
                </a:solidFill>
              </a:rPr>
              <a:t> will fill this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3BB8A938-616E-B1BF-419F-8AD32615796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06089-4B96-194A-700D-AC96BE090837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6502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78156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Frontend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44369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Frontend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1AE0F6-B4E4-72DF-623E-E169B6433D38}"/>
              </a:ext>
            </a:extLst>
          </p:cNvPr>
          <p:cNvSpPr/>
          <p:nvPr/>
        </p:nvSpPr>
        <p:spPr>
          <a:xfrm>
            <a:off x="1591687" y="1898787"/>
            <a:ext cx="3563411" cy="35634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95EC7E-328E-7B09-202C-63038C3D597F}"/>
              </a:ext>
            </a:extLst>
          </p:cNvPr>
          <p:cNvSpPr/>
          <p:nvPr/>
        </p:nvSpPr>
        <p:spPr>
          <a:xfrm>
            <a:off x="7036902" y="1898787"/>
            <a:ext cx="3563411" cy="35634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E5A3FE-AB36-8D0B-FC3F-80E1CBA336AD}"/>
              </a:ext>
            </a:extLst>
          </p:cNvPr>
          <p:cNvCxnSpPr>
            <a:cxnSpLocks/>
          </p:cNvCxnSpPr>
          <p:nvPr/>
        </p:nvCxnSpPr>
        <p:spPr>
          <a:xfrm>
            <a:off x="5486401" y="32115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E512C1-7C6E-395E-5092-3B60C53CF329}"/>
              </a:ext>
            </a:extLst>
          </p:cNvPr>
          <p:cNvCxnSpPr>
            <a:cxnSpLocks/>
          </p:cNvCxnSpPr>
          <p:nvPr/>
        </p:nvCxnSpPr>
        <p:spPr>
          <a:xfrm flipH="1">
            <a:off x="5486401" y="42783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843442" y="3441138"/>
            <a:ext cx="1059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</a:rPr>
              <a:t>blabla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D0513-B7A5-457F-CB8F-57F8644FCBA0}"/>
              </a:ext>
            </a:extLst>
          </p:cNvPr>
          <p:cNvSpPr txBox="1"/>
          <p:nvPr/>
        </p:nvSpPr>
        <p:spPr>
          <a:xfrm>
            <a:off x="8370727" y="3449659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</a:rPr>
              <a:t>blabla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F02BC6-1A95-AE86-8793-0C04BE755BE3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75BDCB-633E-94B4-E112-A5C7A89328E3}"/>
              </a:ext>
            </a:extLst>
          </p:cNvPr>
          <p:cNvSpPr/>
          <p:nvPr/>
        </p:nvSpPr>
        <p:spPr>
          <a:xfrm>
            <a:off x="5221375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7915EB-BC60-4F31-0ABA-696F513D49F0}"/>
              </a:ext>
            </a:extLst>
          </p:cNvPr>
          <p:cNvSpPr/>
          <p:nvPr/>
        </p:nvSpPr>
        <p:spPr>
          <a:xfrm>
            <a:off x="7316162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FD69A1-14FB-DC65-5075-4B8861477D43}"/>
              </a:ext>
            </a:extLst>
          </p:cNvPr>
          <p:cNvSpPr/>
          <p:nvPr/>
        </p:nvSpPr>
        <p:spPr>
          <a:xfrm>
            <a:off x="9410948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1F42DC-BC9C-C7DA-F66B-6816819538A8}"/>
              </a:ext>
            </a:extLst>
          </p:cNvPr>
          <p:cNvSpPr/>
          <p:nvPr/>
        </p:nvSpPr>
        <p:spPr>
          <a:xfrm>
            <a:off x="5221375" y="2358874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C13DB3-3D18-B75B-395B-10F5AEBCBE93}"/>
              </a:ext>
            </a:extLst>
          </p:cNvPr>
          <p:cNvCxnSpPr>
            <a:cxnSpLocks/>
          </p:cNvCxnSpPr>
          <p:nvPr/>
        </p:nvCxnSpPr>
        <p:spPr>
          <a:xfrm>
            <a:off x="7175595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F9FED8-1D7F-1910-4439-A47A9FCB06A3}"/>
              </a:ext>
            </a:extLst>
          </p:cNvPr>
          <p:cNvCxnSpPr>
            <a:cxnSpLocks/>
          </p:cNvCxnSpPr>
          <p:nvPr/>
        </p:nvCxnSpPr>
        <p:spPr>
          <a:xfrm>
            <a:off x="9270381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9A1727-8E5C-BCAF-B022-C638479E996C}"/>
              </a:ext>
            </a:extLst>
          </p:cNvPr>
          <p:cNvSpPr/>
          <p:nvPr/>
        </p:nvSpPr>
        <p:spPr>
          <a:xfrm>
            <a:off x="5221375" y="3615878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D6C004-A912-8806-95E6-0CBA37C5A6E7}"/>
              </a:ext>
            </a:extLst>
          </p:cNvPr>
          <p:cNvCxnSpPr>
            <a:cxnSpLocks/>
          </p:cNvCxnSpPr>
          <p:nvPr/>
        </p:nvCxnSpPr>
        <p:spPr>
          <a:xfrm>
            <a:off x="7175595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AB02E9-CC87-F4A8-C8BC-D044CF22827D}"/>
              </a:ext>
            </a:extLst>
          </p:cNvPr>
          <p:cNvCxnSpPr>
            <a:cxnSpLocks/>
          </p:cNvCxnSpPr>
          <p:nvPr/>
        </p:nvCxnSpPr>
        <p:spPr>
          <a:xfrm>
            <a:off x="9270381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654481-5C1D-45EA-D1ED-DA8E3B9CDA24}"/>
              </a:ext>
            </a:extLst>
          </p:cNvPr>
          <p:cNvSpPr/>
          <p:nvPr/>
        </p:nvSpPr>
        <p:spPr>
          <a:xfrm>
            <a:off x="5221375" y="4872882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3EE29-350D-E64F-82F6-C3EB883054DA}"/>
              </a:ext>
            </a:extLst>
          </p:cNvPr>
          <p:cNvCxnSpPr>
            <a:cxnSpLocks/>
          </p:cNvCxnSpPr>
          <p:nvPr/>
        </p:nvCxnSpPr>
        <p:spPr>
          <a:xfrm>
            <a:off x="7175595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0060E4-2CFC-B864-6006-9FA8F3B301EE}"/>
              </a:ext>
            </a:extLst>
          </p:cNvPr>
          <p:cNvCxnSpPr>
            <a:cxnSpLocks/>
          </p:cNvCxnSpPr>
          <p:nvPr/>
        </p:nvCxnSpPr>
        <p:spPr>
          <a:xfrm>
            <a:off x="9270381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5923883" y="1748615"/>
            <a:ext cx="549200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442A3-E632-E213-F27A-8F85C793F39E}"/>
              </a:ext>
            </a:extLst>
          </p:cNvPr>
          <p:cNvSpPr txBox="1"/>
          <p:nvPr/>
        </p:nvSpPr>
        <p:spPr>
          <a:xfrm>
            <a:off x="8005234" y="1748615"/>
            <a:ext cx="499861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DEF82-1328-6145-7A5A-9F9261CB0C84}"/>
              </a:ext>
            </a:extLst>
          </p:cNvPr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C8FBE6-02F4-0A18-F5D3-110DFCB3D661}"/>
              </a:ext>
            </a:extLst>
          </p:cNvPr>
          <p:cNvGrpSpPr/>
          <p:nvPr/>
        </p:nvGrpSpPr>
        <p:grpSpPr>
          <a:xfrm>
            <a:off x="5474286" y="2620956"/>
            <a:ext cx="1448394" cy="569610"/>
            <a:chOff x="5445089" y="2477057"/>
            <a:chExt cx="1505861" cy="5922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A40F00-36B6-D916-CC36-2AF1821A5B4E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674DC-1E75-0599-91A5-AC74E28C27D2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676A16-8962-E4C8-D80E-0A1E935FE4E3}"/>
              </a:ext>
            </a:extLst>
          </p:cNvPr>
          <p:cNvGrpSpPr/>
          <p:nvPr/>
        </p:nvGrpSpPr>
        <p:grpSpPr>
          <a:xfrm>
            <a:off x="5474286" y="3886755"/>
            <a:ext cx="1448394" cy="569610"/>
            <a:chOff x="5445089" y="2477057"/>
            <a:chExt cx="1505861" cy="5922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8159A8-969C-3BBD-1B61-FC9C3BA6E43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53F1E8-0BE1-81D9-3A35-C4D91886065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470D1D-6821-9FE0-2B1E-389729077B49}"/>
              </a:ext>
            </a:extLst>
          </p:cNvPr>
          <p:cNvGrpSpPr/>
          <p:nvPr/>
        </p:nvGrpSpPr>
        <p:grpSpPr>
          <a:xfrm>
            <a:off x="5474286" y="5152553"/>
            <a:ext cx="1448394" cy="569610"/>
            <a:chOff x="5445089" y="2477057"/>
            <a:chExt cx="1505861" cy="5922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457321-AA34-F391-6700-B2A254A1EA3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AA9059-0C25-9F42-4C58-2FA6A9171F68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D97DCE-F218-418D-4E46-F9CE7D04B8B2}"/>
              </a:ext>
            </a:extLst>
          </p:cNvPr>
          <p:cNvGrpSpPr/>
          <p:nvPr/>
        </p:nvGrpSpPr>
        <p:grpSpPr>
          <a:xfrm>
            <a:off x="7498792" y="2620956"/>
            <a:ext cx="1448394" cy="569610"/>
            <a:chOff x="5445089" y="2477057"/>
            <a:chExt cx="1505861" cy="5922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692D09-C5CE-481A-2B3E-A52368E6D956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1363E1-26E0-56A1-C856-982122D08B3A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B21CE93-DFFD-930F-8950-0F5B21FE64A4}"/>
              </a:ext>
            </a:extLst>
          </p:cNvPr>
          <p:cNvGrpSpPr/>
          <p:nvPr/>
        </p:nvGrpSpPr>
        <p:grpSpPr>
          <a:xfrm>
            <a:off x="7498792" y="3886755"/>
            <a:ext cx="1448394" cy="569610"/>
            <a:chOff x="5445089" y="2477057"/>
            <a:chExt cx="1505861" cy="5922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0DEBEA-1A57-5E64-63BB-D590FAE9F50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BF3517-D6BC-2BA1-A116-84B70F83077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0E04D71-AC64-C67F-1C27-4CB18A701B47}"/>
              </a:ext>
            </a:extLst>
          </p:cNvPr>
          <p:cNvGrpSpPr/>
          <p:nvPr/>
        </p:nvGrpSpPr>
        <p:grpSpPr>
          <a:xfrm>
            <a:off x="7498792" y="5152553"/>
            <a:ext cx="1448394" cy="569610"/>
            <a:chOff x="5445089" y="2477057"/>
            <a:chExt cx="1505861" cy="5922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E5746E-E76A-14DD-04D0-70C2C6B8BAB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06E4-0287-2656-C18F-CA2DEFA8163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EA48CA-E622-4F33-B639-96B651D57F53}"/>
              </a:ext>
            </a:extLst>
          </p:cNvPr>
          <p:cNvGrpSpPr/>
          <p:nvPr/>
        </p:nvGrpSpPr>
        <p:grpSpPr>
          <a:xfrm>
            <a:off x="9523297" y="2620956"/>
            <a:ext cx="1448394" cy="569610"/>
            <a:chOff x="5445089" y="2477057"/>
            <a:chExt cx="1505861" cy="5922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3DFBC1-5DF2-C0F0-E0FB-C1EAB4CE6D1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9FF29D-699E-2CE4-4278-47BE5D0B5BB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F9F0252-59DF-C83D-D951-5812954020F1}"/>
              </a:ext>
            </a:extLst>
          </p:cNvPr>
          <p:cNvGrpSpPr/>
          <p:nvPr/>
        </p:nvGrpSpPr>
        <p:grpSpPr>
          <a:xfrm>
            <a:off x="9523297" y="3886755"/>
            <a:ext cx="1448394" cy="569610"/>
            <a:chOff x="5445089" y="2477057"/>
            <a:chExt cx="1505861" cy="5922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51B88C-524E-EC88-06FF-2E0BF9C0E83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BC5A15-2D96-B1F4-8E43-DAE6AE272E9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6C8462C-5AEA-4474-7E5C-80434246E1AB}"/>
              </a:ext>
            </a:extLst>
          </p:cNvPr>
          <p:cNvGrpSpPr/>
          <p:nvPr/>
        </p:nvGrpSpPr>
        <p:grpSpPr>
          <a:xfrm>
            <a:off x="9523297" y="5152553"/>
            <a:ext cx="1448394" cy="569610"/>
            <a:chOff x="5445089" y="2477057"/>
            <a:chExt cx="1505861" cy="5922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38CCEB-7455-4D25-AAB9-E6679436D43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CA7DB-D3CD-1108-90CA-C666ED04F4A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9A96FB-AB55-A77F-DA8F-1758AA2D8404}"/>
              </a:ext>
            </a:extLst>
          </p:cNvPr>
          <p:cNvSpPr/>
          <p:nvPr/>
        </p:nvSpPr>
        <p:spPr>
          <a:xfrm>
            <a:off x="826831" y="1718531"/>
            <a:ext cx="4185654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양쪽 대괄호 62">
            <a:extLst>
              <a:ext uri="{FF2B5EF4-FFF2-40B4-BE49-F238E27FC236}">
                <a16:creationId xmlns:a16="http://schemas.microsoft.com/office/drawing/2014/main" id="{47C7A7D1-D16C-106E-E000-DEBE2EA9A465}"/>
              </a:ext>
            </a:extLst>
          </p:cNvPr>
          <p:cNvSpPr/>
          <p:nvPr/>
        </p:nvSpPr>
        <p:spPr>
          <a:xfrm>
            <a:off x="1200874" y="2169176"/>
            <a:ext cx="3426129" cy="1111365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51BFBB-ABAF-0B2D-D1CE-B496B415FD94}"/>
              </a:ext>
            </a:extLst>
          </p:cNvPr>
          <p:cNvSpPr txBox="1"/>
          <p:nvPr/>
        </p:nvSpPr>
        <p:spPr>
          <a:xfrm>
            <a:off x="1222326" y="3761518"/>
            <a:ext cx="3426129" cy="18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56F63B-AF55-9DDC-ACF5-CCCF4C304194}"/>
              </a:ext>
            </a:extLst>
          </p:cNvPr>
          <p:cNvSpPr/>
          <p:nvPr/>
        </p:nvSpPr>
        <p:spPr>
          <a:xfrm>
            <a:off x="9476509" y="6507678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060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1673B4-8268-4819-CD97-C68A342689AC}"/>
              </a:ext>
            </a:extLst>
          </p:cNvPr>
          <p:cNvCxnSpPr>
            <a:stCxn id="12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7C0CB01-CB2E-90A9-0B0A-975F4D36685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E8CFDD-BD37-B4AB-051D-D24C03391D60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789638-33FB-3150-9DE9-CB79BA5D653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0A34DC-6FDD-0470-6E40-2B6EC316F297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07055A-F7A2-70AD-C98C-4D4917CB1C6D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948F98FF-70C8-5148-934D-6DD59A1945AD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E63550FF-97B3-E48E-2FA1-25AB34249478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7ED051E5-D7D3-597B-CA34-25E850742BCF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443B7454-CF15-C327-92DB-CA3D91DD2D44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4ECF40-C539-F407-07FA-0ACEFE383DA5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E80E1-05DD-053F-F29F-A9C01DDF93FC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39F35-57A4-548A-F9DE-75AA42079844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4039B-DBED-7584-EBF1-610B0DFEFD68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F2AF6-9BC8-DF6F-0086-90A3A8C50DDB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C98D77-FAFC-C3C5-B5C4-51CF35E00083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927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EA825F-2C68-86D3-B210-FC892B98B71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3048000" y="48848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GROWTH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C91CC83-7866-FB0B-7DBC-3CA5AA9B2F7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B4FA480-381D-BC05-5F25-26388532BDCC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840E49F-AD7C-45BA-6053-E14038F360AA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40EA0A-EEAD-8C49-1977-A2781EC76A3C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FBA900-A5E4-D137-E28D-7D6674125B8D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2A9C0B-1175-831F-65D1-9BBA48431E4F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389346-6AE2-8D17-28A9-9F94C0333BD4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57CC-3CEB-FD07-004E-C2577E7955F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6E7A8-3FA2-BCC2-B69B-8E4F8F21513E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B10A8-7B0B-7DA7-84BB-4C46F29A3BF9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B82B2-F42D-9522-DA58-278E02BFE87D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5F2D-A80F-3E8F-A36D-17141657BF64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41AB8-BCD3-6D8A-FF0E-D74CDBE22437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F8AD3-2CD7-96FD-4B5F-BF75CAB9567E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1C195-8CA4-9C55-EA83-5C1BE124BA3D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48532-5CC1-56D9-AC7D-62F6891BE5C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35660D-B15F-EF9B-589D-5E3FABE37A79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1C854-0BC7-91FF-FB81-D72ED7FAB68D}"/>
              </a:ext>
            </a:extLst>
          </p:cNvPr>
          <p:cNvSpPr txBox="1"/>
          <p:nvPr/>
        </p:nvSpPr>
        <p:spPr>
          <a:xfrm flipH="1">
            <a:off x="8178066" y="178721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DB5B7B-3D37-CD82-2A0A-EC22F0649618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690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FA9426-C6A6-BF6B-29A8-36B2F50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4329"/>
              </p:ext>
            </p:extLst>
          </p:nvPr>
        </p:nvGraphicFramePr>
        <p:xfrm>
          <a:off x="1153688" y="3061753"/>
          <a:ext cx="10648063" cy="33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84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184875292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1811868-BE73-0106-6904-C7D810BFCA9E}"/>
              </a:ext>
            </a:extLst>
          </p:cNvPr>
          <p:cNvSpPr txBox="1"/>
          <p:nvPr/>
        </p:nvSpPr>
        <p:spPr>
          <a:xfrm>
            <a:off x="1699117" y="1458802"/>
            <a:ext cx="960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D25AFB0A-B5AF-D7EE-2A99-5938E4A5250C}"/>
              </a:ext>
            </a:extLst>
          </p:cNvPr>
          <p:cNvSpPr/>
          <p:nvPr/>
        </p:nvSpPr>
        <p:spPr>
          <a:xfrm>
            <a:off x="1153688" y="1130300"/>
            <a:ext cx="10648063" cy="15493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F08F4-4968-EC33-FF31-8CE9D0BEA398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515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6310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119650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1062454" y="4050699"/>
            <a:ext cx="73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8B210-6D15-F89E-E41D-D140E41F2B6A}"/>
              </a:ext>
            </a:extLst>
          </p:cNvPr>
          <p:cNvSpPr txBox="1"/>
          <p:nvPr/>
        </p:nvSpPr>
        <p:spPr>
          <a:xfrm>
            <a:off x="37588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BCD75F-0C8A-C93E-D8B8-D8DF7D5DD4DE}"/>
              </a:ext>
            </a:extLst>
          </p:cNvPr>
          <p:cNvSpPr txBox="1"/>
          <p:nvPr/>
        </p:nvSpPr>
        <p:spPr>
          <a:xfrm>
            <a:off x="35935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63850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355714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3405461" y="405069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2020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B49788-8036-7023-84A3-66E75BA0C8B7}"/>
              </a:ext>
            </a:extLst>
          </p:cNvPr>
          <p:cNvSpPr txBox="1"/>
          <p:nvPr/>
        </p:nvSpPr>
        <p:spPr>
          <a:xfrm>
            <a:off x="273652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46861C-AE8C-00ED-41BA-C40E14E77BC6}"/>
              </a:ext>
            </a:extLst>
          </p:cNvPr>
          <p:cNvSpPr txBox="1"/>
          <p:nvPr/>
        </p:nvSpPr>
        <p:spPr>
          <a:xfrm>
            <a:off x="271999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F96EB5-2D07-3CDB-D831-4126409C91F5}"/>
              </a:ext>
            </a:extLst>
          </p:cNvPr>
          <p:cNvSpPr/>
          <p:nvPr/>
        </p:nvSpPr>
        <p:spPr>
          <a:xfrm>
            <a:off x="299914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591778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5787742" y="40506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0BDD05-72B3-1258-CCEE-EEA47DE45519}"/>
              </a:ext>
            </a:extLst>
          </p:cNvPr>
          <p:cNvSpPr txBox="1"/>
          <p:nvPr/>
        </p:nvSpPr>
        <p:spPr>
          <a:xfrm>
            <a:off x="509716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2D887-27A6-D93C-91E4-34B6EDE868C5}"/>
              </a:ext>
            </a:extLst>
          </p:cNvPr>
          <p:cNvSpPr txBox="1"/>
          <p:nvPr/>
        </p:nvSpPr>
        <p:spPr>
          <a:xfrm>
            <a:off x="508063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6D0CFCE-9E28-ADAC-0FAA-4FDC87CCD5E8}"/>
              </a:ext>
            </a:extLst>
          </p:cNvPr>
          <p:cNvSpPr/>
          <p:nvPr/>
        </p:nvSpPr>
        <p:spPr>
          <a:xfrm>
            <a:off x="535978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827842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132352" y="4050699"/>
            <a:ext cx="7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DD3B47-6DDD-3815-FBE3-6DE106FA718A}"/>
              </a:ext>
            </a:extLst>
          </p:cNvPr>
          <p:cNvSpPr txBox="1"/>
          <p:nvPr/>
        </p:nvSpPr>
        <p:spPr>
          <a:xfrm>
            <a:off x="745780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156AC4-644D-8632-20A1-483390482540}"/>
              </a:ext>
            </a:extLst>
          </p:cNvPr>
          <p:cNvSpPr txBox="1"/>
          <p:nvPr/>
        </p:nvSpPr>
        <p:spPr>
          <a:xfrm>
            <a:off x="744127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80CBC5-2E4B-8212-4AAC-5505D129C04A}"/>
              </a:ext>
            </a:extLst>
          </p:cNvPr>
          <p:cNvSpPr/>
          <p:nvPr/>
        </p:nvSpPr>
        <p:spPr>
          <a:xfrm>
            <a:off x="772042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63906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489785" y="40506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24DCF5-491A-4573-FB6F-F6FDE796AF41}"/>
              </a:ext>
            </a:extLst>
          </p:cNvPr>
          <p:cNvSpPr txBox="1"/>
          <p:nvPr/>
        </p:nvSpPr>
        <p:spPr>
          <a:xfrm>
            <a:off x="981844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2BAB2D-E2FD-7B69-8A1E-66227E97A632}"/>
              </a:ext>
            </a:extLst>
          </p:cNvPr>
          <p:cNvSpPr txBox="1"/>
          <p:nvPr/>
        </p:nvSpPr>
        <p:spPr>
          <a:xfrm>
            <a:off x="980191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1008106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59AB9-B196-4783-3339-46E3E0267600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야외, 자연이(가) 표시된 사진&#10;&#10;자동 생성된 설명">
            <a:extLst>
              <a:ext uri="{FF2B5EF4-FFF2-40B4-BE49-F238E27FC236}">
                <a16:creationId xmlns:a16="http://schemas.microsoft.com/office/drawing/2014/main" id="{5FD93DC5-5D04-E462-E369-2F5936CB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Backend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93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</a:rPr>
              <a:t>Context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214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Project Overview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968843" y="5020960"/>
            <a:ext cx="1026243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Goal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Points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Team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Design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3918698" y="5020960"/>
            <a:ext cx="1531188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Design goal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pages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Points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Frontend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E8D32-9DA7-D5FA-D855-5F970BFA545D}"/>
              </a:ext>
            </a:extLst>
          </p:cNvPr>
          <p:cNvSpPr txBox="1"/>
          <p:nvPr/>
        </p:nvSpPr>
        <p:spPr>
          <a:xfrm>
            <a:off x="6868553" y="5020960"/>
            <a:ext cx="700833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F1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F2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F3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935563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9781804" y="4029697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9781804" y="455680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Backend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925768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29B4E-FA3A-5C7D-8BAA-9899D32016E8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9C435-8076-6578-8629-21C70F8AB6FA}"/>
              </a:ext>
            </a:extLst>
          </p:cNvPr>
          <p:cNvSpPr txBox="1"/>
          <p:nvPr/>
        </p:nvSpPr>
        <p:spPr>
          <a:xfrm>
            <a:off x="9813998" y="5020960"/>
            <a:ext cx="700833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B1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B2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B3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3A70A1-42FB-0FDE-FE0A-21A2119CFB71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침대, 자연, 다크, 모래언덕이(가) 표시된 사진&#10;&#10;자동 생성된 설명">
            <a:extLst>
              <a:ext uri="{FF2B5EF4-FFF2-40B4-BE49-F238E27FC236}">
                <a16:creationId xmlns:a16="http://schemas.microsoft.com/office/drawing/2014/main" id="{AC64E647-13B1-0FCC-9791-567CBE6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709B1-A5E9-9516-3A62-797D823DDFBC}"/>
              </a:ext>
            </a:extLst>
          </p:cNvPr>
          <p:cNvSpPr txBox="1"/>
          <p:nvPr/>
        </p:nvSpPr>
        <p:spPr>
          <a:xfrm>
            <a:off x="3048000" y="417898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  <a:latin typeface="+mj-ea"/>
                <a:ea typeface="+mj-ea"/>
              </a:rPr>
              <a:t>blabla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334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607BFD-4433-B499-024E-40B56396F36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8E812-4026-92AD-EAF2-E7A463D9BBA5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7E64B-3EB0-61AC-BD73-EB4AC4B835B1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81AB8-C362-8FB2-C9E9-138D0C56B12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5245B3-B384-79C4-C161-E9D251FD5D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8FF9B-CA25-96D5-459B-56205A551E2F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F225D-2608-F501-4F9E-BD585190CA0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59E86-109C-8DED-9128-D0036194275F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F2693-5DCB-167C-1EDD-9AC2461C11A8}"/>
              </a:ext>
            </a:extLst>
          </p:cNvPr>
          <p:cNvSpPr txBox="1"/>
          <p:nvPr/>
        </p:nvSpPr>
        <p:spPr>
          <a:xfrm>
            <a:off x="1522069" y="2151529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A212FB-9A17-732C-6947-527E23A32E7F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B4E5F-720F-F71E-CEFA-B8F1F22623CC}"/>
              </a:ext>
            </a:extLst>
          </p:cNvPr>
          <p:cNvSpPr txBox="1"/>
          <p:nvPr/>
        </p:nvSpPr>
        <p:spPr>
          <a:xfrm>
            <a:off x="4286237" y="21515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60151-306C-6C52-951F-F62AF52AE57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F6B29-21D4-902E-CB0C-A7B5D13B4B99}"/>
              </a:ext>
            </a:extLst>
          </p:cNvPr>
          <p:cNvSpPr txBox="1"/>
          <p:nvPr/>
        </p:nvSpPr>
        <p:spPr>
          <a:xfrm>
            <a:off x="7042389" y="21515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C899B1-199E-4382-9414-FC32E029AA2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9CB96-CCCE-E453-2876-A1ECFD2DDB9B}"/>
              </a:ext>
            </a:extLst>
          </p:cNvPr>
          <p:cNvSpPr txBox="1"/>
          <p:nvPr/>
        </p:nvSpPr>
        <p:spPr>
          <a:xfrm>
            <a:off x="9791916" y="215152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AA64B-DB07-932C-E6A5-D4972FB2C247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E8771-A926-CB2A-58E5-9796EC42DA22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82E1D-F81B-3444-0A61-956392C0590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7463AB-E45E-42D8-20E8-4EBCE8E94FC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E93BCD-6B49-CA7E-A967-FC3DAF2275CD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2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781567"/>
            <a:ext cx="293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Project Overview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0"/>
            <a:ext cx="6077725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D7A5A-800D-91D6-2C21-69B2FB45885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71AA12-4A59-69A5-18CE-87400C331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2DFB3D-2C22-3864-2968-E8AE5BCF6C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4D47-AAAF-072C-E82F-CE35D166C37E}"/>
              </a:ext>
            </a:extLst>
          </p:cNvPr>
          <p:cNvSpPr txBox="1"/>
          <p:nvPr/>
        </p:nvSpPr>
        <p:spPr>
          <a:xfrm>
            <a:off x="1289237" y="2105561"/>
            <a:ext cx="9613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 err="1">
                <a:solidFill>
                  <a:schemeClr val="bg1"/>
                </a:solidFill>
              </a:rPr>
              <a:t>ToolTrack</a:t>
            </a:r>
            <a:r>
              <a:rPr lang="en-US" altLang="ko-KR" sz="13800" b="1" dirty="0">
                <a:solidFill>
                  <a:schemeClr val="bg1"/>
                </a:solidFill>
              </a:rPr>
              <a:t>?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0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44369"/>
            <a:ext cx="193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ITM </a:t>
            </a:r>
            <a:r>
              <a:rPr lang="en-US" altLang="ko-KR" sz="2000" b="1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ToolTrack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82C5D3-29E4-875F-E394-32CBCD132CB3}"/>
              </a:ext>
            </a:extLst>
          </p:cNvPr>
          <p:cNvSpPr/>
          <p:nvPr/>
        </p:nvSpPr>
        <p:spPr>
          <a:xfrm>
            <a:off x="1505740" y="3535962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A6B0-45E7-F3C3-7BE5-2B4DD3B36C5E}"/>
              </a:ext>
            </a:extLst>
          </p:cNvPr>
          <p:cNvSpPr/>
          <p:nvPr/>
        </p:nvSpPr>
        <p:spPr>
          <a:xfrm>
            <a:off x="1505740" y="4417361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2DCF2B-51DC-4408-B79D-3A426F88DD13}"/>
              </a:ext>
            </a:extLst>
          </p:cNvPr>
          <p:cNvSpPr txBox="1"/>
          <p:nvPr/>
        </p:nvSpPr>
        <p:spPr>
          <a:xfrm>
            <a:off x="1352388" y="1473531"/>
            <a:ext cx="365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Sign-up (Student Verifying)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E02D0-9D70-2BC5-2D49-7762FEBB041B}"/>
              </a:ext>
            </a:extLst>
          </p:cNvPr>
          <p:cNvSpPr txBox="1"/>
          <p:nvPr/>
        </p:nvSpPr>
        <p:spPr>
          <a:xfrm>
            <a:off x="3033375" y="237898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CC1FD-BE68-C55F-4B3B-CBDD18947E0B}"/>
              </a:ext>
            </a:extLst>
          </p:cNvPr>
          <p:cNvSpPr txBox="1"/>
          <p:nvPr/>
        </p:nvSpPr>
        <p:spPr>
          <a:xfrm>
            <a:off x="2169360" y="3634966"/>
            <a:ext cx="1970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Room Selection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E3854-B1F1-3341-3A5E-9ACEB40AE0FE}"/>
              </a:ext>
            </a:extLst>
          </p:cNvPr>
          <p:cNvSpPr txBox="1"/>
          <p:nvPr/>
        </p:nvSpPr>
        <p:spPr>
          <a:xfrm>
            <a:off x="2247104" y="4513676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Selection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5EB39-4FF5-86CA-0DAB-ECDFAF340B01}"/>
              </a:ext>
            </a:extLst>
          </p:cNvPr>
          <p:cNvSpPr txBox="1"/>
          <p:nvPr/>
        </p:nvSpPr>
        <p:spPr>
          <a:xfrm>
            <a:off x="1603499" y="5582427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  <a:latin typeface="+mj-ea"/>
                <a:ea typeface="+mj-ea"/>
              </a:rPr>
              <a:t>Borrow Tools</a:t>
            </a:r>
            <a:endParaRPr lang="ko-KR" altLang="en-US" sz="2400" spc="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04FDA1-2537-B50E-2B89-A9F676EFC265}"/>
              </a:ext>
            </a:extLst>
          </p:cNvPr>
          <p:cNvSpPr/>
          <p:nvPr/>
        </p:nvSpPr>
        <p:spPr>
          <a:xfrm>
            <a:off x="5442958" y="1289449"/>
            <a:ext cx="6152470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B5F01-22EB-807A-EA11-80FB871DDF69}"/>
              </a:ext>
            </a:extLst>
          </p:cNvPr>
          <p:cNvSpPr txBox="1"/>
          <p:nvPr/>
        </p:nvSpPr>
        <p:spPr>
          <a:xfrm>
            <a:off x="5881448" y="3499426"/>
            <a:ext cx="5369736" cy="3636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Project summary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209FC-784E-7DEA-8792-4A0CC1EB79C3}"/>
              </a:ext>
            </a:extLst>
          </p:cNvPr>
          <p:cNvSpPr txBox="1"/>
          <p:nvPr/>
        </p:nvSpPr>
        <p:spPr>
          <a:xfrm>
            <a:off x="5881448" y="234585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ToolTrack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F8D2658-4A70-8F15-3DF9-823F62D292F8}"/>
              </a:ext>
            </a:extLst>
          </p:cNvPr>
          <p:cNvCxnSpPr>
            <a:cxnSpLocks/>
          </p:cNvCxnSpPr>
          <p:nvPr/>
        </p:nvCxnSpPr>
        <p:spPr>
          <a:xfrm>
            <a:off x="5789940" y="3074869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7B3A7B-3122-77DB-A515-22D822803877}"/>
              </a:ext>
            </a:extLst>
          </p:cNvPr>
          <p:cNvSpPr txBox="1"/>
          <p:nvPr/>
        </p:nvSpPr>
        <p:spPr>
          <a:xfrm>
            <a:off x="1280688" y="2394740"/>
            <a:ext cx="365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Log-in (Student ID)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7FE62B-2F76-D79E-025F-D21C7A0E135D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0943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44369"/>
            <a:ext cx="242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Points in each part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CD4B8-4B45-5CB4-5A00-731DCAC637D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D54DA9-761F-5D48-6D24-398AB492F6A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3F4E08-8238-996C-B446-ED6F008D3F29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622105E-AFBE-62B4-7FF7-6EAC73814CD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92FDAA-1CE9-30B4-3E87-529615BD5A8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6CBE16-10A2-2CD6-EA44-72019676820C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A73D4-8629-17EF-DF83-B7CB32990B52}"/>
              </a:ext>
            </a:extLst>
          </p:cNvPr>
          <p:cNvSpPr txBox="1"/>
          <p:nvPr/>
        </p:nvSpPr>
        <p:spPr>
          <a:xfrm>
            <a:off x="5436408" y="1985631"/>
            <a:ext cx="1401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Figma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CE623-F0E5-A41A-A115-BE227BA15AAC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E8DA4-8251-282E-FD73-261E63F012E2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50051-47D3-A676-1DAB-C7BC8EEF4D08}"/>
              </a:ext>
            </a:extLst>
          </p:cNvPr>
          <p:cNvSpPr txBox="1"/>
          <p:nvPr/>
        </p:nvSpPr>
        <p:spPr>
          <a:xfrm>
            <a:off x="539420" y="5296959"/>
            <a:ext cx="2331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/>
              <a:t>blabla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B8D84-9F96-B58B-C3C5-6BEC56CDEB51}"/>
              </a:ext>
            </a:extLst>
          </p:cNvPr>
          <p:cNvSpPr txBox="1"/>
          <p:nvPr/>
        </p:nvSpPr>
        <p:spPr>
          <a:xfrm>
            <a:off x="539420" y="4817119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Frontend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79D9F-C866-A3CF-045E-0A5F2F0DAE8A}"/>
              </a:ext>
            </a:extLst>
          </p:cNvPr>
          <p:cNvSpPr txBox="1"/>
          <p:nvPr/>
        </p:nvSpPr>
        <p:spPr>
          <a:xfrm>
            <a:off x="9186928" y="5296959"/>
            <a:ext cx="2331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/>
              <a:t>blabla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7F-12BE-3844-1723-30E0CA9BD892}"/>
              </a:ext>
            </a:extLst>
          </p:cNvPr>
          <p:cNvSpPr txBox="1"/>
          <p:nvPr/>
        </p:nvSpPr>
        <p:spPr>
          <a:xfrm>
            <a:off x="9186928" y="481711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Backend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C7B74-104E-9E72-7E7E-CD98E426B91E}"/>
              </a:ext>
            </a:extLst>
          </p:cNvPr>
          <p:cNvSpPr txBox="1"/>
          <p:nvPr/>
        </p:nvSpPr>
        <p:spPr>
          <a:xfrm>
            <a:off x="7333558" y="2120611"/>
            <a:ext cx="362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Using the </a:t>
            </a:r>
            <a:r>
              <a:rPr lang="en-US" altLang="ko-KR" sz="1200" dirty="0" err="1"/>
              <a:t>figma</a:t>
            </a:r>
            <a:r>
              <a:rPr lang="en-US" altLang="ko-KR" sz="1200" dirty="0"/>
              <a:t> tool,</a:t>
            </a:r>
          </a:p>
          <a:p>
            <a:pPr algn="just"/>
            <a:r>
              <a:rPr lang="en-US" altLang="ko-KR" sz="1200" dirty="0"/>
              <a:t>It’s much easier to connect</a:t>
            </a:r>
          </a:p>
          <a:p>
            <a:pPr algn="just"/>
            <a:r>
              <a:rPr lang="en-US" altLang="ko-KR" sz="1200" dirty="0"/>
              <a:t>Each components with </a:t>
            </a:r>
            <a:r>
              <a:rPr lang="en-US" altLang="ko-KR" sz="1200" dirty="0" err="1"/>
              <a:t>front&amp;back</a:t>
            </a:r>
            <a:r>
              <a:rPr lang="en-US" altLang="ko-KR" sz="1200" dirty="0"/>
              <a:t>.</a:t>
            </a:r>
          </a:p>
          <a:p>
            <a:pPr algn="just"/>
            <a:r>
              <a:rPr lang="en-US" altLang="ko-KR" sz="1200" dirty="0"/>
              <a:t>Moreover, unlike just drafting,</a:t>
            </a:r>
          </a:p>
          <a:p>
            <a:pPr algn="just"/>
            <a:r>
              <a:rPr lang="en-US" altLang="ko-KR" sz="1200" dirty="0"/>
              <a:t>It’s fully intuitive to understand for developers.</a:t>
            </a:r>
          </a:p>
          <a:p>
            <a:pPr algn="just"/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B9F8B-834C-4C77-FEB4-71F2E767DB07}"/>
              </a:ext>
            </a:extLst>
          </p:cNvPr>
          <p:cNvSpPr txBox="1"/>
          <p:nvPr/>
        </p:nvSpPr>
        <p:spPr>
          <a:xfrm>
            <a:off x="7333560" y="1640771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Design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B056DC-D100-C7E4-BBE0-DA9EAB22BDFA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32493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Team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68DED1-529E-2BE0-4FD0-2832A996E256}"/>
              </a:ext>
            </a:extLst>
          </p:cNvPr>
          <p:cNvSpPr/>
          <p:nvPr/>
        </p:nvSpPr>
        <p:spPr>
          <a:xfrm>
            <a:off x="517383" y="1518392"/>
            <a:ext cx="2601010" cy="389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11069C-E922-8057-1C7E-23E7B0A27D90}"/>
              </a:ext>
            </a:extLst>
          </p:cNvPr>
          <p:cNvSpPr/>
          <p:nvPr/>
        </p:nvSpPr>
        <p:spPr>
          <a:xfrm>
            <a:off x="654347" y="1816663"/>
            <a:ext cx="2322744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47CD33-61F6-2E4E-2B02-913AD489DEAD}"/>
              </a:ext>
            </a:extLst>
          </p:cNvPr>
          <p:cNvSpPr txBox="1"/>
          <p:nvPr/>
        </p:nvSpPr>
        <p:spPr>
          <a:xfrm>
            <a:off x="654347" y="4355651"/>
            <a:ext cx="232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Choi </a:t>
            </a:r>
            <a:r>
              <a:rPr lang="en-US" altLang="ko-KR" sz="2000" b="1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HyeonGeun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50E537-18F7-DAE6-470F-4BCF679036BD}"/>
              </a:ext>
            </a:extLst>
          </p:cNvPr>
          <p:cNvSpPr txBox="1"/>
          <p:nvPr/>
        </p:nvSpPr>
        <p:spPr>
          <a:xfrm>
            <a:off x="654347" y="4836152"/>
            <a:ext cx="232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Design &amp; Presentation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4BB9E1-0B4F-29E4-8DA2-800226356D9D}"/>
              </a:ext>
            </a:extLst>
          </p:cNvPr>
          <p:cNvSpPr/>
          <p:nvPr/>
        </p:nvSpPr>
        <p:spPr>
          <a:xfrm>
            <a:off x="3376983" y="1518392"/>
            <a:ext cx="2601010" cy="3898900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17B93F-4E42-A3E6-2569-71C7ADB9B03C}"/>
              </a:ext>
            </a:extLst>
          </p:cNvPr>
          <p:cNvSpPr/>
          <p:nvPr/>
        </p:nvSpPr>
        <p:spPr>
          <a:xfrm>
            <a:off x="3513947" y="1816663"/>
            <a:ext cx="2322744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F9F54-E54E-6EBA-752A-C09366BB6B8C}"/>
              </a:ext>
            </a:extLst>
          </p:cNvPr>
          <p:cNvSpPr txBox="1"/>
          <p:nvPr/>
        </p:nvSpPr>
        <p:spPr>
          <a:xfrm>
            <a:off x="3525822" y="4355651"/>
            <a:ext cx="232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요시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D729B-FD23-64FA-9B68-B262528C5610}"/>
              </a:ext>
            </a:extLst>
          </p:cNvPr>
          <p:cNvSpPr txBox="1"/>
          <p:nvPr/>
        </p:nvSpPr>
        <p:spPr>
          <a:xfrm>
            <a:off x="3525822" y="4836152"/>
            <a:ext cx="232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ㅁㄴㅇ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3C056C-364D-C16E-B0E0-F6B7AC507628}"/>
              </a:ext>
            </a:extLst>
          </p:cNvPr>
          <p:cNvSpPr/>
          <p:nvPr/>
        </p:nvSpPr>
        <p:spPr>
          <a:xfrm>
            <a:off x="6236583" y="1518392"/>
            <a:ext cx="2601010" cy="389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4BB280-AF32-4847-5938-46F8425A1B82}"/>
              </a:ext>
            </a:extLst>
          </p:cNvPr>
          <p:cNvSpPr/>
          <p:nvPr/>
        </p:nvSpPr>
        <p:spPr>
          <a:xfrm>
            <a:off x="6373547" y="1816663"/>
            <a:ext cx="2322744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705E11-EE8A-6B00-39FE-13E0AFDAA291}"/>
              </a:ext>
            </a:extLst>
          </p:cNvPr>
          <p:cNvSpPr txBox="1"/>
          <p:nvPr/>
        </p:nvSpPr>
        <p:spPr>
          <a:xfrm>
            <a:off x="6385422" y="4355651"/>
            <a:ext cx="232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준서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37FFF5-D543-31B2-25B5-BBDD52C13568}"/>
              </a:ext>
            </a:extLst>
          </p:cNvPr>
          <p:cNvSpPr txBox="1"/>
          <p:nvPr/>
        </p:nvSpPr>
        <p:spPr>
          <a:xfrm>
            <a:off x="6385422" y="4836152"/>
            <a:ext cx="232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ㅁㄴㅇ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5021F2-AC13-12B5-71AD-513C890237CB}"/>
              </a:ext>
            </a:extLst>
          </p:cNvPr>
          <p:cNvSpPr/>
          <p:nvPr/>
        </p:nvSpPr>
        <p:spPr>
          <a:xfrm>
            <a:off x="9096183" y="1518392"/>
            <a:ext cx="2601010" cy="3898900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C90B66-9C21-AD3D-5806-842B5F874D94}"/>
              </a:ext>
            </a:extLst>
          </p:cNvPr>
          <p:cNvSpPr/>
          <p:nvPr/>
        </p:nvSpPr>
        <p:spPr>
          <a:xfrm>
            <a:off x="9233147" y="1816663"/>
            <a:ext cx="2322744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687CE3-39BA-F1D3-5D84-404013EF0310}"/>
              </a:ext>
            </a:extLst>
          </p:cNvPr>
          <p:cNvSpPr txBox="1"/>
          <p:nvPr/>
        </p:nvSpPr>
        <p:spPr>
          <a:xfrm>
            <a:off x="9245022" y="4355651"/>
            <a:ext cx="232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경인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D6B43-5F46-3BE7-486C-1CFA8E635C14}"/>
              </a:ext>
            </a:extLst>
          </p:cNvPr>
          <p:cNvSpPr txBox="1"/>
          <p:nvPr/>
        </p:nvSpPr>
        <p:spPr>
          <a:xfrm>
            <a:off x="9245022" y="4836152"/>
            <a:ext cx="232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ㅁㄴㅇ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679CF95-B0FA-6AD5-DD3D-09568C58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16" y="2317025"/>
            <a:ext cx="1527005" cy="152700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391BDBD-390F-F2F6-BF68-95A14E19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102" y="2243396"/>
            <a:ext cx="1546834" cy="15468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E7AED5B-E572-05C0-34DF-6FC38DB1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063" y="2248980"/>
            <a:ext cx="1595050" cy="15950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BB67240-3CAB-D051-6F3A-256EA4710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848" y="2263225"/>
            <a:ext cx="1527005" cy="152700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17641E-E465-1E4D-9E3B-081C24177A63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769692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Design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DF81A2-B821-B249-D81C-1DA6E2167D7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블랙, 무기, 다크이(가) 표시된 사진&#10;&#10;자동 생성된 설명">
            <a:extLst>
              <a:ext uri="{FF2B5EF4-FFF2-40B4-BE49-F238E27FC236}">
                <a16:creationId xmlns:a16="http://schemas.microsoft.com/office/drawing/2014/main" id="{56D6E4B5-D92F-F0D1-734E-69945370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DED9-15C1-3714-B9C2-B7A0D9AE5202}"/>
              </a:ext>
            </a:extLst>
          </p:cNvPr>
          <p:cNvSpPr txBox="1"/>
          <p:nvPr/>
        </p:nvSpPr>
        <p:spPr>
          <a:xfrm>
            <a:off x="3048000" y="1074509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Design</a:t>
            </a:r>
          </a:p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to</a:t>
            </a:r>
          </a:p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‘vertical’</a:t>
            </a:r>
          </a:p>
        </p:txBody>
      </p:sp>
    </p:spTree>
    <p:extLst>
      <p:ext uri="{BB962C8B-B14F-4D97-AF65-F5344CB8AC3E}">
        <p14:creationId xmlns:p14="http://schemas.microsoft.com/office/powerpoint/2010/main" val="296910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734</Words>
  <Application>Microsoft Macintosh PowerPoint</Application>
  <PresentationFormat>와이드스크린</PresentationFormat>
  <Paragraphs>173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Pretendard</vt:lpstr>
      <vt:lpstr>Pretendard Black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최현근</cp:lastModifiedBy>
  <cp:revision>23</cp:revision>
  <dcterms:created xsi:type="dcterms:W3CDTF">2023-04-19T04:07:11Z</dcterms:created>
  <dcterms:modified xsi:type="dcterms:W3CDTF">2024-05-17T08:16:42Z</dcterms:modified>
</cp:coreProperties>
</file>