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62" r:id="rId2"/>
    <p:sldId id="260" r:id="rId3"/>
    <p:sldId id="263" r:id="rId4"/>
    <p:sldId id="271" r:id="rId5"/>
    <p:sldId id="284" r:id="rId6"/>
    <p:sldId id="273" r:id="rId7"/>
    <p:sldId id="261" r:id="rId8"/>
    <p:sldId id="264" r:id="rId9"/>
    <p:sldId id="267" r:id="rId10"/>
    <p:sldId id="286" r:id="rId11"/>
    <p:sldId id="288" r:id="rId12"/>
    <p:sldId id="265" r:id="rId13"/>
    <p:sldId id="277" r:id="rId14"/>
    <p:sldId id="276" r:id="rId15"/>
    <p:sldId id="275" r:id="rId16"/>
    <p:sldId id="270" r:id="rId17"/>
    <p:sldId id="279" r:id="rId18"/>
    <p:sldId id="285" r:id="rId19"/>
    <p:sldId id="278" r:id="rId20"/>
    <p:sldId id="258" r:id="rId21"/>
    <p:sldId id="269" r:id="rId22"/>
    <p:sldId id="280" r:id="rId23"/>
    <p:sldId id="26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A"/>
    <a:srgbClr val="FFFFFF"/>
    <a:srgbClr val="020202"/>
    <a:srgbClr val="525250"/>
    <a:srgbClr val="878785"/>
    <a:srgbClr val="23252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7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77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BA2526-F2FD-852D-6A6D-E604C3FEDC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EFDD2E-5054-1308-DEA0-FA9E02FB4F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9E1-4C8F-40AF-A670-B7CE4DE36E25}" type="datetimeFigureOut">
              <a:rPr lang="ko-KR" altLang="en-US" smtClean="0"/>
              <a:t>2024. 5. 18.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3ABD59-47B2-E9EC-CD77-A2DD0EFAA5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1FA690-D415-A630-1919-9C193B2CB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E2C6A-89D1-46B2-B003-E05D83B50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640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8EB25-E286-438C-1421-A110DC8C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741408-E947-E1E6-4050-238E230F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56D15-F7AE-CF63-3116-A9B66372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3F072-99F6-428E-2705-D4662013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02CD-BB7F-0EA1-2A92-C3F9392B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01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4FCE0-AB1B-6A8C-EA60-683080EE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38FEE8-2106-F9AF-5BDF-5422797F2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F2474D-C995-E580-80CB-90DD3F6C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F59263-87B8-2F19-8A62-550D6FD3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6E237-6083-4DBF-06CB-882458C7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778F2-CF74-D0F2-70FB-200CDF6D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20EB1-1FF2-665C-573E-2747A778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D2C28E-02C8-A686-F12F-B03A6F8C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176C8-47EB-026D-5448-E405A1F5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69171-EE02-9F55-3974-512FEAC7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DA098-9B81-2F70-627F-AD0CF23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3C316D-1BF4-A41C-EBF5-DD802824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C1B56-13EB-30F0-ADD2-5E803539D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26D6D-0050-E804-FD67-8FE3411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A7BDA-645E-D0E5-049E-8905CC6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57EB9-7159-CDE3-53D1-842BF8C1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1E5C7-84F4-F0F8-2951-F9AE3B4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389E8-1842-3E2C-E6D6-12FACFB9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83328-87F6-7C07-34E9-6B4A49FA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59F6F-F05A-EE61-3B00-FE82323A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5F739-5BC1-ACCC-3C9B-DD73A28C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15D84-7CE6-A0F2-0667-EA57BC1A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F5A78-3A12-277A-3B43-8E01B7F9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039BD-DD18-4C38-B2A6-A02B17E6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B4C60-31DF-3484-1F73-19569065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F9395-0DE1-03D3-B512-1CE8F98C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9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BA161-38CA-38CC-C357-24AD1179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A4A82-8F0A-EE4A-817C-91D26F8D6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F0A65B-CA04-4AE1-F03D-674E6918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69A26-C9A9-13FB-875D-7B1BC945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B5187-8852-69F8-ABD5-3577201D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B0464-ABC1-C45F-9EA0-DB144509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9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9D0E9-13D2-74D3-E665-5F991C39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26A17-35F7-99D9-7366-FAB0FF97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6BE31-FFDA-2967-379C-DDA2A9A89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19151-F5B5-D720-CD42-1CE167948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8644F0-EE76-25AC-2A73-9320DBC97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37B10A-CBE2-B609-9C9C-86A55497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2024. 5. 18.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7CC141-4A2B-0C15-F49E-0F79740C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278A82-8291-42D8-B73F-D9718EC8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7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CE1E1-3B1B-3D06-2E24-7C8EBA3A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AAF925-6A01-E805-01C1-FC78390E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2024. 5. 18.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0ADF6-EEE8-92C0-3CF6-F4EB3D5B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42ABBB-90BB-0811-6DCC-6BCCB495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94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2024. 5. 18.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0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2024. 5. 18.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5F8B4-FA61-C5A4-6E1F-4E42091C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5B68-CAE9-59CF-5324-85F6082C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B5C652-671D-AC53-8BEB-0C3C4321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6E39F-5AB2-1E56-0DC1-B87E6EC7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2024. 5. 18.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9DBDF-B085-A51E-B9A7-310E65BE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BA9306-8403-D7F0-1F8E-531334FF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455501-8D4C-C454-7554-BBCD90CF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82C2C-5145-E9BF-E4DC-8FCE36A8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905A9-9F08-C368-5AEE-782CD014C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8194-196C-4BEC-8F2E-7F6F76550B38}" type="datetimeFigureOut">
              <a:rPr lang="ko-KR" altLang="en-US" smtClean="0"/>
              <a:t>2024. 5. 18.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13B54-3333-3C70-7D9F-2FD2E8D9C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40ACF-B050-E361-5CE3-AA35524CC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3075D7-F72A-3360-ABF1-19D668F9FA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8542" y="691375"/>
            <a:ext cx="3814915" cy="4326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13BA35-2A37-C1B1-05B0-B91C045B3C0D}"/>
              </a:ext>
            </a:extLst>
          </p:cNvPr>
          <p:cNvSpPr txBox="1"/>
          <p:nvPr/>
        </p:nvSpPr>
        <p:spPr>
          <a:xfrm>
            <a:off x="4255594" y="5207618"/>
            <a:ext cx="3680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ITM </a:t>
            </a:r>
            <a:r>
              <a:rPr lang="en-US" altLang="ko-KR" sz="4000" b="1" dirty="0" err="1">
                <a:solidFill>
                  <a:schemeClr val="bg1"/>
                </a:solidFill>
              </a:rPr>
              <a:t>ToolTrack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4CB30E-C462-2C2E-6A5E-E76B25EAEA4A}"/>
              </a:ext>
            </a:extLst>
          </p:cNvPr>
          <p:cNvSpPr/>
          <p:nvPr/>
        </p:nvSpPr>
        <p:spPr>
          <a:xfrm>
            <a:off x="9476509" y="6495803"/>
            <a:ext cx="2715491" cy="362197"/>
          </a:xfrm>
          <a:prstGeom prst="rect">
            <a:avLst/>
          </a:prstGeom>
          <a:solidFill>
            <a:srgbClr val="020202"/>
          </a:solidFill>
          <a:ln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F4152-FCAE-59BA-EE25-9A107786ECD2}"/>
              </a:ext>
            </a:extLst>
          </p:cNvPr>
          <p:cNvSpPr txBox="1"/>
          <p:nvPr/>
        </p:nvSpPr>
        <p:spPr>
          <a:xfrm>
            <a:off x="4762145" y="5858009"/>
            <a:ext cx="2667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Team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SeoulTech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DPS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30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44369"/>
            <a:ext cx="2143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Flow of services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27CB0D-B2A1-529A-4814-7C07AD51D23A}"/>
              </a:ext>
            </a:extLst>
          </p:cNvPr>
          <p:cNvSpPr txBox="1"/>
          <p:nvPr/>
        </p:nvSpPr>
        <p:spPr>
          <a:xfrm>
            <a:off x="3583688" y="3198167"/>
            <a:ext cx="3991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4"/>
                </a:solidFill>
              </a:rPr>
              <a:t>Choi </a:t>
            </a:r>
            <a:r>
              <a:rPr lang="en-US" altLang="ko-KR" sz="2400" dirty="0" err="1">
                <a:solidFill>
                  <a:schemeClr val="accent4"/>
                </a:solidFill>
              </a:rPr>
              <a:t>HyeonGeun</a:t>
            </a:r>
            <a:r>
              <a:rPr lang="en-US" altLang="ko-KR" sz="2400" dirty="0">
                <a:solidFill>
                  <a:schemeClr val="accent4"/>
                </a:solidFill>
              </a:rPr>
              <a:t> will fill this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B06089-4B96-194A-700D-AC96BE090837}"/>
              </a:ext>
            </a:extLst>
          </p:cNvPr>
          <p:cNvSpPr/>
          <p:nvPr/>
        </p:nvSpPr>
        <p:spPr>
          <a:xfrm>
            <a:off x="9436168" y="6495803"/>
            <a:ext cx="2715491" cy="36219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림 7" descr="스크린샷, 멀티미디어 소프트웨어, 텍스트, 소프트웨어이(가) 표시된 사진&#10;&#10;자동 생성된 설명">
            <a:extLst>
              <a:ext uri="{FF2B5EF4-FFF2-40B4-BE49-F238E27FC236}">
                <a16:creationId xmlns:a16="http://schemas.microsoft.com/office/drawing/2014/main" id="{BCD3299D-28AF-6E43-792D-B5462D5CF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88" y="954509"/>
            <a:ext cx="7772400" cy="5670637"/>
          </a:xfrm>
          <a:prstGeom prst="rect">
            <a:avLst/>
          </a:prstGeom>
        </p:spPr>
      </p:pic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id="{BA8A3EEE-C570-6F30-B0A3-BBFBD2CAD07E}"/>
              </a:ext>
            </a:extLst>
          </p:cNvPr>
          <p:cNvSpPr/>
          <p:nvPr/>
        </p:nvSpPr>
        <p:spPr>
          <a:xfrm>
            <a:off x="3029893" y="1283439"/>
            <a:ext cx="484632" cy="5012775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450576-AF53-7800-AA19-AFD87D42975A}"/>
              </a:ext>
            </a:extLst>
          </p:cNvPr>
          <p:cNvSpPr txBox="1"/>
          <p:nvPr/>
        </p:nvSpPr>
        <p:spPr>
          <a:xfrm>
            <a:off x="886357" y="1832693"/>
            <a:ext cx="2206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Sign-up $ Log-in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9B77E-9F29-B43B-19B0-E94C5D59FA6B}"/>
              </a:ext>
            </a:extLst>
          </p:cNvPr>
          <p:cNvSpPr txBox="1"/>
          <p:nvPr/>
        </p:nvSpPr>
        <p:spPr>
          <a:xfrm>
            <a:off x="886356" y="2970480"/>
            <a:ext cx="20649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Room Selection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(after login)</a:t>
            </a:r>
            <a:endParaRPr lang="ko-KR" altLang="en-US" sz="14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2D9CC5-D309-48FA-2B49-E5EA61F1254D}"/>
              </a:ext>
            </a:extLst>
          </p:cNvPr>
          <p:cNvSpPr txBox="1"/>
          <p:nvPr/>
        </p:nvSpPr>
        <p:spPr>
          <a:xfrm>
            <a:off x="886355" y="4299600"/>
            <a:ext cx="20265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Tool Selection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(after room selection)</a:t>
            </a:r>
            <a:endParaRPr lang="ko-KR" altLang="en-US" sz="14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3" name="없음 기호[&quot;] 12">
            <a:extLst>
              <a:ext uri="{FF2B5EF4-FFF2-40B4-BE49-F238E27FC236}">
                <a16:creationId xmlns:a16="http://schemas.microsoft.com/office/drawing/2014/main" id="{FDD5DB9D-1D8E-E0CA-361F-2A719AE1D4DF}"/>
              </a:ext>
            </a:extLst>
          </p:cNvPr>
          <p:cNvSpPr/>
          <p:nvPr/>
        </p:nvSpPr>
        <p:spPr>
          <a:xfrm>
            <a:off x="8565038" y="1879134"/>
            <a:ext cx="240230" cy="222308"/>
          </a:xfrm>
          <a:prstGeom prst="noSmoking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E010FA7E-C153-A0CD-E4CC-0B863821570A}"/>
              </a:ext>
            </a:extLst>
          </p:cNvPr>
          <p:cNvSpPr/>
          <p:nvPr/>
        </p:nvSpPr>
        <p:spPr>
          <a:xfrm rot="10555760">
            <a:off x="6187747" y="1833995"/>
            <a:ext cx="2608308" cy="167296"/>
          </a:xfrm>
          <a:prstGeom prst="rightArrow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A567B8-1474-E486-34D4-6A0AC357BE67}"/>
              </a:ext>
            </a:extLst>
          </p:cNvPr>
          <p:cNvSpPr txBox="1"/>
          <p:nvPr/>
        </p:nvSpPr>
        <p:spPr>
          <a:xfrm>
            <a:off x="873274" y="5665226"/>
            <a:ext cx="209384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Borrowing page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(still in progress)</a:t>
            </a:r>
            <a:endParaRPr lang="ko-KR" altLang="en-US" sz="14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6502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44369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After plan in design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아래쪽 화살표[D] 15">
            <a:extLst>
              <a:ext uri="{FF2B5EF4-FFF2-40B4-BE49-F238E27FC236}">
                <a16:creationId xmlns:a16="http://schemas.microsoft.com/office/drawing/2014/main" id="{55F6C610-4182-352E-9140-6C70DB76E951}"/>
              </a:ext>
            </a:extLst>
          </p:cNvPr>
          <p:cNvSpPr/>
          <p:nvPr/>
        </p:nvSpPr>
        <p:spPr>
          <a:xfrm>
            <a:off x="3029893" y="1283439"/>
            <a:ext cx="484632" cy="5012775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272A12-55ED-2E59-8DEB-3F119939E5FB}"/>
              </a:ext>
            </a:extLst>
          </p:cNvPr>
          <p:cNvSpPr txBox="1"/>
          <p:nvPr/>
        </p:nvSpPr>
        <p:spPr>
          <a:xfrm>
            <a:off x="702728" y="1967231"/>
            <a:ext cx="2403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Confirming page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(with </a:t>
            </a:r>
            <a:r>
              <a:rPr lang="en-US" altLang="ko-KR" sz="1400" b="1" dirty="0" err="1">
                <a:solidFill>
                  <a:schemeClr val="tx1">
                    <a:lumMod val="75000"/>
                  </a:schemeClr>
                </a:solidFill>
                <a:latin typeface="+mn-ea"/>
              </a:rPr>
              <a:t>borrow&amp;return</a:t>
            </a:r>
            <a:r>
              <a:rPr lang="en-US" altLang="ko-KR" sz="14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 date)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(sill in progress)</a:t>
            </a:r>
            <a:endParaRPr lang="ko-KR" altLang="en-US" sz="14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4C1FD4-83DD-09B0-40BE-41E49A68A056}"/>
              </a:ext>
            </a:extLst>
          </p:cNvPr>
          <p:cNvSpPr/>
          <p:nvPr/>
        </p:nvSpPr>
        <p:spPr>
          <a:xfrm>
            <a:off x="9436168" y="6495803"/>
            <a:ext cx="2715491" cy="36219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5" name="그림 24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BB481387-B953-CA76-E096-7CE64E237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46" y="963624"/>
            <a:ext cx="7772400" cy="30257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7113318-130B-3666-0C45-2E07FED20827}"/>
              </a:ext>
            </a:extLst>
          </p:cNvPr>
          <p:cNvSpPr txBox="1"/>
          <p:nvPr/>
        </p:nvSpPr>
        <p:spPr>
          <a:xfrm>
            <a:off x="3692778" y="4615729"/>
            <a:ext cx="31550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Pop-Up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Borrowing success page</a:t>
            </a:r>
          </a:p>
          <a:p>
            <a:endParaRPr lang="en-US" altLang="ko-KR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4798D3-6030-DE9C-1F51-E15C83E950B0}"/>
              </a:ext>
            </a:extLst>
          </p:cNvPr>
          <p:cNvSpPr txBox="1"/>
          <p:nvPr/>
        </p:nvSpPr>
        <p:spPr>
          <a:xfrm>
            <a:off x="7594209" y="4233649"/>
            <a:ext cx="3135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Considering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Selecting the number of 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Borrowing tools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C550C2-DC5A-A7F7-75EC-598C744DBCD8}"/>
              </a:ext>
            </a:extLst>
          </p:cNvPr>
          <p:cNvSpPr txBox="1"/>
          <p:nvPr/>
        </p:nvSpPr>
        <p:spPr>
          <a:xfrm>
            <a:off x="3692778" y="5469312"/>
            <a:ext cx="3425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Upgrade the design details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BE2DF4-51D2-276A-0C12-18A482AC6527}"/>
              </a:ext>
            </a:extLst>
          </p:cNvPr>
          <p:cNvSpPr txBox="1"/>
          <p:nvPr/>
        </p:nvSpPr>
        <p:spPr>
          <a:xfrm>
            <a:off x="7594209" y="5469312"/>
            <a:ext cx="2489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Hosting all images</a:t>
            </a:r>
          </a:p>
        </p:txBody>
      </p:sp>
    </p:spTree>
    <p:extLst>
      <p:ext uri="{BB962C8B-B14F-4D97-AF65-F5344CB8AC3E}">
        <p14:creationId xmlns:p14="http://schemas.microsoft.com/office/powerpoint/2010/main" val="1332990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781567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Frontend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4310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44369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Frontend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2A1AE0F6-B4E4-72DF-623E-E169B6433D38}"/>
              </a:ext>
            </a:extLst>
          </p:cNvPr>
          <p:cNvSpPr/>
          <p:nvPr/>
        </p:nvSpPr>
        <p:spPr>
          <a:xfrm>
            <a:off x="1591687" y="1898787"/>
            <a:ext cx="3563411" cy="356341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695EC7E-328E-7B09-202C-63038C3D597F}"/>
              </a:ext>
            </a:extLst>
          </p:cNvPr>
          <p:cNvSpPr/>
          <p:nvPr/>
        </p:nvSpPr>
        <p:spPr>
          <a:xfrm>
            <a:off x="7036902" y="1898787"/>
            <a:ext cx="3563411" cy="35634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E5A3FE-AB36-8D0B-FC3F-80E1CBA336AD}"/>
              </a:ext>
            </a:extLst>
          </p:cNvPr>
          <p:cNvCxnSpPr>
            <a:cxnSpLocks/>
          </p:cNvCxnSpPr>
          <p:nvPr/>
        </p:nvCxnSpPr>
        <p:spPr>
          <a:xfrm>
            <a:off x="5486401" y="3211551"/>
            <a:ext cx="1226634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0E512C1-7C6E-395E-5092-3B60C53CF329}"/>
              </a:ext>
            </a:extLst>
          </p:cNvPr>
          <p:cNvCxnSpPr>
            <a:cxnSpLocks/>
          </p:cNvCxnSpPr>
          <p:nvPr/>
        </p:nvCxnSpPr>
        <p:spPr>
          <a:xfrm flipH="1">
            <a:off x="5486401" y="4278351"/>
            <a:ext cx="1226634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1C6588-D0B6-D93B-7EF8-59D6226B4457}"/>
              </a:ext>
            </a:extLst>
          </p:cNvPr>
          <p:cNvSpPr txBox="1"/>
          <p:nvPr/>
        </p:nvSpPr>
        <p:spPr>
          <a:xfrm>
            <a:off x="2843442" y="3441138"/>
            <a:ext cx="1059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</a:rPr>
              <a:t>blabla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DD0513-B7A5-457F-CB8F-57F8644FCBA0}"/>
              </a:ext>
            </a:extLst>
          </p:cNvPr>
          <p:cNvSpPr txBox="1"/>
          <p:nvPr/>
        </p:nvSpPr>
        <p:spPr>
          <a:xfrm>
            <a:off x="8370727" y="3449659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</a:rPr>
              <a:t>blabla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F02BC6-1A95-AE86-8793-0C04BE755BE3}"/>
              </a:ext>
            </a:extLst>
          </p:cNvPr>
          <p:cNvSpPr/>
          <p:nvPr/>
        </p:nvSpPr>
        <p:spPr>
          <a:xfrm>
            <a:off x="9476509" y="6495803"/>
            <a:ext cx="2715491" cy="36219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2200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975BDCB-633E-94B4-E112-A5C7A89328E3}"/>
              </a:ext>
            </a:extLst>
          </p:cNvPr>
          <p:cNvSpPr/>
          <p:nvPr/>
        </p:nvSpPr>
        <p:spPr>
          <a:xfrm>
            <a:off x="5221375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77915EB-BC60-4F31-0ABA-696F513D49F0}"/>
              </a:ext>
            </a:extLst>
          </p:cNvPr>
          <p:cNvSpPr/>
          <p:nvPr/>
        </p:nvSpPr>
        <p:spPr>
          <a:xfrm>
            <a:off x="7316162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FD69A1-14FB-DC65-5075-4B8861477D43}"/>
              </a:ext>
            </a:extLst>
          </p:cNvPr>
          <p:cNvSpPr/>
          <p:nvPr/>
        </p:nvSpPr>
        <p:spPr>
          <a:xfrm>
            <a:off x="9410948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D1F42DC-BC9C-C7DA-F66B-6816819538A8}"/>
              </a:ext>
            </a:extLst>
          </p:cNvPr>
          <p:cNvSpPr/>
          <p:nvPr/>
        </p:nvSpPr>
        <p:spPr>
          <a:xfrm>
            <a:off x="5221375" y="2358874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5C13DB3-3D18-B75B-395B-10F5AEBCBE93}"/>
              </a:ext>
            </a:extLst>
          </p:cNvPr>
          <p:cNvCxnSpPr>
            <a:cxnSpLocks/>
          </p:cNvCxnSpPr>
          <p:nvPr/>
        </p:nvCxnSpPr>
        <p:spPr>
          <a:xfrm>
            <a:off x="7175595" y="2504513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2F9FED8-1D7F-1910-4439-A47A9FCB06A3}"/>
              </a:ext>
            </a:extLst>
          </p:cNvPr>
          <p:cNvCxnSpPr>
            <a:cxnSpLocks/>
          </p:cNvCxnSpPr>
          <p:nvPr/>
        </p:nvCxnSpPr>
        <p:spPr>
          <a:xfrm>
            <a:off x="9270381" y="2504513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99A1727-8E5C-BCAF-B022-C638479E996C}"/>
              </a:ext>
            </a:extLst>
          </p:cNvPr>
          <p:cNvSpPr/>
          <p:nvPr/>
        </p:nvSpPr>
        <p:spPr>
          <a:xfrm>
            <a:off x="5221375" y="3615878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3D6C004-A912-8806-95E6-0CBA37C5A6E7}"/>
              </a:ext>
            </a:extLst>
          </p:cNvPr>
          <p:cNvCxnSpPr>
            <a:cxnSpLocks/>
          </p:cNvCxnSpPr>
          <p:nvPr/>
        </p:nvCxnSpPr>
        <p:spPr>
          <a:xfrm>
            <a:off x="7175595" y="3761518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AAB02E9-CC87-F4A8-C8BC-D044CF22827D}"/>
              </a:ext>
            </a:extLst>
          </p:cNvPr>
          <p:cNvCxnSpPr>
            <a:cxnSpLocks/>
          </p:cNvCxnSpPr>
          <p:nvPr/>
        </p:nvCxnSpPr>
        <p:spPr>
          <a:xfrm>
            <a:off x="9270381" y="3761518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3654481-5C1D-45EA-D1ED-DA8E3B9CDA24}"/>
              </a:ext>
            </a:extLst>
          </p:cNvPr>
          <p:cNvSpPr/>
          <p:nvPr/>
        </p:nvSpPr>
        <p:spPr>
          <a:xfrm>
            <a:off x="5221375" y="4872882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63EE29-350D-E64F-82F6-C3EB883054DA}"/>
              </a:ext>
            </a:extLst>
          </p:cNvPr>
          <p:cNvCxnSpPr>
            <a:cxnSpLocks/>
          </p:cNvCxnSpPr>
          <p:nvPr/>
        </p:nvCxnSpPr>
        <p:spPr>
          <a:xfrm>
            <a:off x="7175595" y="5018522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A0060E4-2CFC-B864-6006-9FA8F3B301EE}"/>
              </a:ext>
            </a:extLst>
          </p:cNvPr>
          <p:cNvCxnSpPr>
            <a:cxnSpLocks/>
          </p:cNvCxnSpPr>
          <p:nvPr/>
        </p:nvCxnSpPr>
        <p:spPr>
          <a:xfrm>
            <a:off x="9270381" y="5018522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BCD8D2-F7C3-78E0-69CF-0F9777B62BDB}"/>
              </a:ext>
            </a:extLst>
          </p:cNvPr>
          <p:cNvSpPr txBox="1"/>
          <p:nvPr/>
        </p:nvSpPr>
        <p:spPr>
          <a:xfrm>
            <a:off x="5923883" y="1748615"/>
            <a:ext cx="549200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300" dirty="0">
                <a:solidFill>
                  <a:schemeClr val="bg1"/>
                </a:solidFill>
                <a:latin typeface="+mj-ea"/>
                <a:ea typeface="+mj-ea"/>
              </a:rPr>
              <a:t>행</a:t>
            </a:r>
            <a:r>
              <a:rPr lang="en-US" altLang="ko-KR" spc="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F442A3-E632-E213-F27A-8F85C793F39E}"/>
              </a:ext>
            </a:extLst>
          </p:cNvPr>
          <p:cNvSpPr txBox="1"/>
          <p:nvPr/>
        </p:nvSpPr>
        <p:spPr>
          <a:xfrm>
            <a:off x="8005234" y="1748615"/>
            <a:ext cx="499861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행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1DEF82-1328-6145-7A5A-9F9261CB0C84}"/>
              </a:ext>
            </a:extLst>
          </p:cNvPr>
          <p:cNvSpPr txBox="1"/>
          <p:nvPr/>
        </p:nvSpPr>
        <p:spPr>
          <a:xfrm>
            <a:off x="10135043" y="1748615"/>
            <a:ext cx="506028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행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9C8FBE6-02F4-0A18-F5D3-110DFCB3D661}"/>
              </a:ext>
            </a:extLst>
          </p:cNvPr>
          <p:cNvGrpSpPr/>
          <p:nvPr/>
        </p:nvGrpSpPr>
        <p:grpSpPr>
          <a:xfrm>
            <a:off x="5474286" y="2620956"/>
            <a:ext cx="1448394" cy="569610"/>
            <a:chOff x="5445089" y="2477057"/>
            <a:chExt cx="1505861" cy="59221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A40F00-36B6-D916-CC36-2AF1821A5B4E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0674DC-1E75-0599-91A5-AC74E28C27D2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0676A16-8962-E4C8-D80E-0A1E935FE4E3}"/>
              </a:ext>
            </a:extLst>
          </p:cNvPr>
          <p:cNvGrpSpPr/>
          <p:nvPr/>
        </p:nvGrpSpPr>
        <p:grpSpPr>
          <a:xfrm>
            <a:off x="5474286" y="3886755"/>
            <a:ext cx="1448394" cy="569610"/>
            <a:chOff x="5445089" y="2477057"/>
            <a:chExt cx="1505861" cy="5922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8159A8-969C-3BBD-1B61-FC9C3BA6E43A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53F1E8-0BE1-81D9-3A35-C4D918860654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C470D1D-6821-9FE0-2B1E-389729077B49}"/>
              </a:ext>
            </a:extLst>
          </p:cNvPr>
          <p:cNvGrpSpPr/>
          <p:nvPr/>
        </p:nvGrpSpPr>
        <p:grpSpPr>
          <a:xfrm>
            <a:off x="5474286" y="5152553"/>
            <a:ext cx="1448394" cy="569610"/>
            <a:chOff x="5445089" y="2477057"/>
            <a:chExt cx="1505861" cy="59221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457321-AA34-F391-6700-B2A254A1EA32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AA9059-0C25-9F42-4C58-2FA6A9171F68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0D97DCE-F218-418D-4E46-F9CE7D04B8B2}"/>
              </a:ext>
            </a:extLst>
          </p:cNvPr>
          <p:cNvGrpSpPr/>
          <p:nvPr/>
        </p:nvGrpSpPr>
        <p:grpSpPr>
          <a:xfrm>
            <a:off x="7498792" y="2620956"/>
            <a:ext cx="1448394" cy="569610"/>
            <a:chOff x="5445089" y="2477057"/>
            <a:chExt cx="1505861" cy="59221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9692D09-C5CE-481A-2B3E-A52368E6D956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E1363E1-26E0-56A1-C856-982122D08B3A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B21CE93-DFFD-930F-8950-0F5B21FE64A4}"/>
              </a:ext>
            </a:extLst>
          </p:cNvPr>
          <p:cNvGrpSpPr/>
          <p:nvPr/>
        </p:nvGrpSpPr>
        <p:grpSpPr>
          <a:xfrm>
            <a:off x="7498792" y="3886755"/>
            <a:ext cx="1448394" cy="569610"/>
            <a:chOff x="5445089" y="2477057"/>
            <a:chExt cx="1505861" cy="5922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0DEBEA-1A57-5E64-63BB-D590FAE9F50D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FBF3517-D6BC-2BA1-A116-84B70F83077C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0E04D71-AC64-C67F-1C27-4CB18A701B47}"/>
              </a:ext>
            </a:extLst>
          </p:cNvPr>
          <p:cNvGrpSpPr/>
          <p:nvPr/>
        </p:nvGrpSpPr>
        <p:grpSpPr>
          <a:xfrm>
            <a:off x="7498792" y="5152553"/>
            <a:ext cx="1448394" cy="569610"/>
            <a:chOff x="5445089" y="2477057"/>
            <a:chExt cx="1505861" cy="59221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EE5746E-E76A-14DD-04D0-70C2C6B8BABA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C0706E4-0287-2656-C18F-CA2DEFA81634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3EA48CA-E622-4F33-B639-96B651D57F53}"/>
              </a:ext>
            </a:extLst>
          </p:cNvPr>
          <p:cNvGrpSpPr/>
          <p:nvPr/>
        </p:nvGrpSpPr>
        <p:grpSpPr>
          <a:xfrm>
            <a:off x="9523297" y="2620956"/>
            <a:ext cx="1448394" cy="569610"/>
            <a:chOff x="5445089" y="2477057"/>
            <a:chExt cx="1505861" cy="59221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3DFBC1-5DF2-C0F0-E0FB-C1EAB4CE6D15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59FF29D-699E-2CE4-4278-47BE5D0B5BBE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F9F0252-59DF-C83D-D951-5812954020F1}"/>
              </a:ext>
            </a:extLst>
          </p:cNvPr>
          <p:cNvGrpSpPr/>
          <p:nvPr/>
        </p:nvGrpSpPr>
        <p:grpSpPr>
          <a:xfrm>
            <a:off x="9523297" y="3886755"/>
            <a:ext cx="1448394" cy="569610"/>
            <a:chOff x="5445089" y="2477057"/>
            <a:chExt cx="1505861" cy="59221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B51B88C-524E-EC88-06FF-2E0BF9C0E83B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4BC5A15-2D96-B1F4-8E43-DAE6AE272E9C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6C8462C-5AEA-4474-7E5C-80434246E1AB}"/>
              </a:ext>
            </a:extLst>
          </p:cNvPr>
          <p:cNvGrpSpPr/>
          <p:nvPr/>
        </p:nvGrpSpPr>
        <p:grpSpPr>
          <a:xfrm>
            <a:off x="9523297" y="5152553"/>
            <a:ext cx="1448394" cy="569610"/>
            <a:chOff x="5445089" y="2477057"/>
            <a:chExt cx="1505861" cy="59221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938CCEB-7455-4D25-AAB9-E6679436D431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BACA7DB-D3CD-1108-90CA-C666ED04F4AD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99A96FB-AB55-A77F-DA8F-1758AA2D8404}"/>
              </a:ext>
            </a:extLst>
          </p:cNvPr>
          <p:cNvSpPr/>
          <p:nvPr/>
        </p:nvSpPr>
        <p:spPr>
          <a:xfrm>
            <a:off x="826831" y="1718531"/>
            <a:ext cx="4185654" cy="4265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양쪽 대괄호 62">
            <a:extLst>
              <a:ext uri="{FF2B5EF4-FFF2-40B4-BE49-F238E27FC236}">
                <a16:creationId xmlns:a16="http://schemas.microsoft.com/office/drawing/2014/main" id="{47C7A7D1-D16C-106E-E000-DEBE2EA9A465}"/>
              </a:ext>
            </a:extLst>
          </p:cNvPr>
          <p:cNvSpPr/>
          <p:nvPr/>
        </p:nvSpPr>
        <p:spPr>
          <a:xfrm>
            <a:off x="1200874" y="2169176"/>
            <a:ext cx="3426129" cy="1111365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51BFBB-ABAF-0B2D-D1CE-B496B415FD94}"/>
              </a:ext>
            </a:extLst>
          </p:cNvPr>
          <p:cNvSpPr txBox="1"/>
          <p:nvPr/>
        </p:nvSpPr>
        <p:spPr>
          <a:xfrm>
            <a:off x="1222326" y="3761518"/>
            <a:ext cx="3426129" cy="186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labore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 Ut </a:t>
            </a:r>
            <a:r>
              <a:rPr lang="en-US" altLang="ko-KR" sz="1200" dirty="0" err="1"/>
              <a:t>enim</a:t>
            </a:r>
            <a:r>
              <a:rPr lang="en-US" altLang="ko-KR" sz="1200" dirty="0"/>
              <a:t> ad minim </a:t>
            </a:r>
            <a:r>
              <a:rPr lang="en-US" altLang="ko-KR" sz="1200" dirty="0" err="1"/>
              <a:t>veniam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quis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nostrud</a:t>
            </a:r>
            <a:r>
              <a:rPr lang="en-US" altLang="ko-KR" sz="1200" dirty="0"/>
              <a:t> exercitation </a:t>
            </a:r>
            <a:r>
              <a:rPr lang="en-US" altLang="ko-KR" sz="1200" dirty="0" err="1"/>
              <a:t>ullamco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laboris</a:t>
            </a:r>
            <a:r>
              <a:rPr lang="en-US" altLang="ko-KR" sz="1200" dirty="0"/>
              <a:t> nisi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aliquip</a:t>
            </a:r>
            <a:r>
              <a:rPr lang="en-US" altLang="ko-KR" sz="1200" dirty="0"/>
              <a:t> ex </a:t>
            </a:r>
            <a:r>
              <a:rPr lang="en-US" altLang="ko-KR" sz="1200" dirty="0" err="1"/>
              <a:t>ea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commodo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consequat</a:t>
            </a:r>
            <a:r>
              <a:rPr lang="en-US" altLang="ko-KR" sz="1200" dirty="0"/>
              <a:t>. Duis </a:t>
            </a:r>
            <a:r>
              <a:rPr lang="en-US" altLang="ko-KR" sz="1200" dirty="0" err="1"/>
              <a:t>aute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irure</a:t>
            </a:r>
            <a:r>
              <a:rPr lang="en-US" altLang="ko-KR" sz="1200" dirty="0"/>
              <a:t> dolor in </a:t>
            </a:r>
            <a:r>
              <a:rPr lang="en-US" altLang="ko-KR" sz="1200" dirty="0" err="1"/>
              <a:t>reprehenderit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voluptate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velit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esse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cillum</a:t>
            </a:r>
            <a:r>
              <a:rPr lang="en-US" altLang="ko-KR" sz="1200" dirty="0"/>
              <a:t> dolore </a:t>
            </a:r>
            <a:r>
              <a:rPr lang="en-US" altLang="ko-KR" sz="1200" dirty="0" err="1"/>
              <a:t>eu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fugiat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nulla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pariatur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Excepteur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occaecat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cupidatat</a:t>
            </a:r>
            <a:r>
              <a:rPr lang="en-US" altLang="ko-KR" sz="1200" dirty="0"/>
              <a:t> non </a:t>
            </a:r>
            <a:r>
              <a:rPr lang="en-US" altLang="ko-KR" sz="1200" dirty="0" err="1"/>
              <a:t>proident</a:t>
            </a:r>
            <a:r>
              <a:rPr lang="en-US" altLang="ko-KR" sz="1200" dirty="0"/>
              <a:t>, sunt in culpa qui </a:t>
            </a:r>
            <a:r>
              <a:rPr lang="en-US" altLang="ko-KR" sz="1200" dirty="0" err="1"/>
              <a:t>officia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deserunt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mollit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anim</a:t>
            </a:r>
            <a:r>
              <a:rPr lang="en-US" altLang="ko-KR" sz="1200" dirty="0"/>
              <a:t> id </a:t>
            </a:r>
            <a:r>
              <a:rPr lang="en-US" altLang="ko-KR" sz="1200" dirty="0" err="1"/>
              <a:t>est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laborum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56F63B-AF55-9DDC-ACF5-CCCF4C304194}"/>
              </a:ext>
            </a:extLst>
          </p:cNvPr>
          <p:cNvSpPr/>
          <p:nvPr/>
        </p:nvSpPr>
        <p:spPr>
          <a:xfrm>
            <a:off x="9476509" y="6507678"/>
            <a:ext cx="2715491" cy="36219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0609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61673B4-8268-4819-CD97-C68A342689AC}"/>
              </a:ext>
            </a:extLst>
          </p:cNvPr>
          <p:cNvCxnSpPr>
            <a:stCxn id="12" idx="2"/>
          </p:cNvCxnSpPr>
          <p:nvPr/>
        </p:nvCxnSpPr>
        <p:spPr>
          <a:xfrm flipV="1">
            <a:off x="513347" y="3641558"/>
            <a:ext cx="11197389" cy="120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7C0CB01-CB2E-90A9-0B0A-975F4D366854}"/>
              </a:ext>
            </a:extLst>
          </p:cNvPr>
          <p:cNvSpPr/>
          <p:nvPr/>
        </p:nvSpPr>
        <p:spPr>
          <a:xfrm>
            <a:off x="513347" y="2636274"/>
            <a:ext cx="2034631" cy="20346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5E8CFDD-BD37-B4AB-051D-D24C03391D60}"/>
              </a:ext>
            </a:extLst>
          </p:cNvPr>
          <p:cNvSpPr/>
          <p:nvPr/>
        </p:nvSpPr>
        <p:spPr>
          <a:xfrm>
            <a:off x="2804036" y="2636274"/>
            <a:ext cx="2034631" cy="20346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0789638-33FB-3150-9DE9-CB79BA5D6534}"/>
              </a:ext>
            </a:extLst>
          </p:cNvPr>
          <p:cNvSpPr/>
          <p:nvPr/>
        </p:nvSpPr>
        <p:spPr>
          <a:xfrm>
            <a:off x="5094726" y="2636274"/>
            <a:ext cx="2034631" cy="2034631"/>
          </a:xfrm>
          <a:prstGeom prst="ellipse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E0A34DC-6FDD-0470-6E40-2B6EC316F297}"/>
              </a:ext>
            </a:extLst>
          </p:cNvPr>
          <p:cNvSpPr/>
          <p:nvPr/>
        </p:nvSpPr>
        <p:spPr>
          <a:xfrm>
            <a:off x="7385415" y="2636274"/>
            <a:ext cx="2034631" cy="2034631"/>
          </a:xfrm>
          <a:prstGeom prst="ellipse">
            <a:avLst/>
          </a:prstGeom>
          <a:solidFill>
            <a:srgbClr val="52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A07055A-F7A2-70AD-C98C-4D4917CB1C6D}"/>
              </a:ext>
            </a:extLst>
          </p:cNvPr>
          <p:cNvSpPr/>
          <p:nvPr/>
        </p:nvSpPr>
        <p:spPr>
          <a:xfrm>
            <a:off x="9676105" y="2636274"/>
            <a:ext cx="2034631" cy="20346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948F98FF-70C8-5148-934D-6DD59A1945AD}"/>
              </a:ext>
            </a:extLst>
          </p:cNvPr>
          <p:cNvSpPr/>
          <p:nvPr/>
        </p:nvSpPr>
        <p:spPr>
          <a:xfrm>
            <a:off x="1403685" y="1509107"/>
            <a:ext cx="2736538" cy="1919893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E63550FF-97B3-E48E-2FA1-25AB34249478}"/>
              </a:ext>
            </a:extLst>
          </p:cNvPr>
          <p:cNvSpPr/>
          <p:nvPr/>
        </p:nvSpPr>
        <p:spPr>
          <a:xfrm flipV="1">
            <a:off x="3726456" y="3884650"/>
            <a:ext cx="2736538" cy="2034631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>
            <a:extLst>
              <a:ext uri="{FF2B5EF4-FFF2-40B4-BE49-F238E27FC236}">
                <a16:creationId xmlns:a16="http://schemas.microsoft.com/office/drawing/2014/main" id="{7ED051E5-D7D3-597B-CA34-25E850742BCF}"/>
              </a:ext>
            </a:extLst>
          </p:cNvPr>
          <p:cNvSpPr/>
          <p:nvPr/>
        </p:nvSpPr>
        <p:spPr>
          <a:xfrm>
            <a:off x="6096000" y="1490604"/>
            <a:ext cx="2582218" cy="1919893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443B7454-CF15-C327-92DB-CA3D91DD2D44}"/>
              </a:ext>
            </a:extLst>
          </p:cNvPr>
          <p:cNvSpPr/>
          <p:nvPr/>
        </p:nvSpPr>
        <p:spPr>
          <a:xfrm flipV="1">
            <a:off x="8307835" y="3884648"/>
            <a:ext cx="2440376" cy="1779507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4ECF40-C539-F407-07FA-0ACEFE383DA5}"/>
              </a:ext>
            </a:extLst>
          </p:cNvPr>
          <p:cNvSpPr txBox="1"/>
          <p:nvPr/>
        </p:nvSpPr>
        <p:spPr>
          <a:xfrm flipH="1">
            <a:off x="691968" y="3475983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0E80E1-05DD-053F-F29F-A9C01DDF93FC}"/>
              </a:ext>
            </a:extLst>
          </p:cNvPr>
          <p:cNvSpPr txBox="1"/>
          <p:nvPr/>
        </p:nvSpPr>
        <p:spPr>
          <a:xfrm flipH="1">
            <a:off x="3006268" y="3475394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D39F35-57A4-548A-F9DE-75AA42079844}"/>
              </a:ext>
            </a:extLst>
          </p:cNvPr>
          <p:cNvSpPr txBox="1"/>
          <p:nvPr/>
        </p:nvSpPr>
        <p:spPr>
          <a:xfrm flipH="1">
            <a:off x="5320568" y="3474805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A4039B-DBED-7584-EBF1-610B0DFEFD68}"/>
              </a:ext>
            </a:extLst>
          </p:cNvPr>
          <p:cNvSpPr txBox="1"/>
          <p:nvPr/>
        </p:nvSpPr>
        <p:spPr>
          <a:xfrm flipH="1">
            <a:off x="7587647" y="3474216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7F2AF6-9BC8-DF6F-0086-90A3A8C50DDB}"/>
              </a:ext>
            </a:extLst>
          </p:cNvPr>
          <p:cNvSpPr txBox="1"/>
          <p:nvPr/>
        </p:nvSpPr>
        <p:spPr>
          <a:xfrm flipH="1">
            <a:off x="9869866" y="3473627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C98D77-FAFC-C3C5-B5C4-51CF35E00083}"/>
              </a:ext>
            </a:extLst>
          </p:cNvPr>
          <p:cNvSpPr/>
          <p:nvPr/>
        </p:nvSpPr>
        <p:spPr>
          <a:xfrm>
            <a:off x="9476509" y="6495803"/>
            <a:ext cx="2715491" cy="36219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9274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EA825F-2C68-86D3-B210-FC892B98B71C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332DFE1-D1BC-008F-D912-0D1F8A8AC3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9D7A33-1557-1614-3744-AEC878848314}"/>
              </a:ext>
            </a:extLst>
          </p:cNvPr>
          <p:cNvSpPr txBox="1"/>
          <p:nvPr/>
        </p:nvSpPr>
        <p:spPr>
          <a:xfrm>
            <a:off x="3048000" y="488483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+mj-ea"/>
                <a:ea typeface="+mj-ea"/>
              </a:rPr>
              <a:t>GROWTH</a:t>
            </a:r>
            <a:endParaRPr lang="ko-KR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119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DC91CC83-7866-FB0B-7DBC-3CA5AA9B2F77}"/>
              </a:ext>
            </a:extLst>
          </p:cNvPr>
          <p:cNvSpPr/>
          <p:nvPr/>
        </p:nvSpPr>
        <p:spPr>
          <a:xfrm>
            <a:off x="6990149" y="1327336"/>
            <a:ext cx="4064606" cy="40646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B4FA480-381D-BC05-5F25-26388532BDCC}"/>
              </a:ext>
            </a:extLst>
          </p:cNvPr>
          <p:cNvSpPr/>
          <p:nvPr/>
        </p:nvSpPr>
        <p:spPr>
          <a:xfrm>
            <a:off x="1137245" y="2829892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840E49F-AD7C-45BA-6053-E14038F360AA}"/>
              </a:ext>
            </a:extLst>
          </p:cNvPr>
          <p:cNvSpPr/>
          <p:nvPr/>
        </p:nvSpPr>
        <p:spPr>
          <a:xfrm>
            <a:off x="3355761" y="1937348"/>
            <a:ext cx="2661578" cy="26615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840EA0A-EEAD-8C49-1977-A2781EC76A3C}"/>
              </a:ext>
            </a:extLst>
          </p:cNvPr>
          <p:cNvSpPr/>
          <p:nvPr/>
        </p:nvSpPr>
        <p:spPr>
          <a:xfrm>
            <a:off x="4055669" y="1937348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FFBA900-A5E4-D137-E28D-7D6674125B8D}"/>
              </a:ext>
            </a:extLst>
          </p:cNvPr>
          <p:cNvSpPr/>
          <p:nvPr/>
        </p:nvSpPr>
        <p:spPr>
          <a:xfrm>
            <a:off x="4055669" y="3353219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2A9C0B-1175-831F-65D1-9BBA48431E4F}"/>
              </a:ext>
            </a:extLst>
          </p:cNvPr>
          <p:cNvSpPr/>
          <p:nvPr/>
        </p:nvSpPr>
        <p:spPr>
          <a:xfrm>
            <a:off x="8391571" y="2730364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C389346-6AE2-8D17-28A9-9F94C0333BD4}"/>
              </a:ext>
            </a:extLst>
          </p:cNvPr>
          <p:cNvSpPr/>
          <p:nvPr/>
        </p:nvSpPr>
        <p:spPr>
          <a:xfrm>
            <a:off x="8391571" y="4146235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557CC-3CEB-FD07-004E-C2577E7955F0}"/>
              </a:ext>
            </a:extLst>
          </p:cNvPr>
          <p:cNvSpPr txBox="1"/>
          <p:nvPr/>
        </p:nvSpPr>
        <p:spPr>
          <a:xfrm flipH="1">
            <a:off x="915713" y="439975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46E7A8-3FA2-BCC2-B69B-8E4F8F21513E}"/>
              </a:ext>
            </a:extLst>
          </p:cNvPr>
          <p:cNvSpPr txBox="1"/>
          <p:nvPr/>
        </p:nvSpPr>
        <p:spPr>
          <a:xfrm flipH="1">
            <a:off x="3842164" y="5022611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CB10A8-7B0B-7DA7-84BB-4C46F29A3BF9}"/>
              </a:ext>
            </a:extLst>
          </p:cNvPr>
          <p:cNvSpPr txBox="1"/>
          <p:nvPr/>
        </p:nvSpPr>
        <p:spPr>
          <a:xfrm flipH="1">
            <a:off x="817806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B82B2-F42D-9522-DA58-278E02BFE87D}"/>
              </a:ext>
            </a:extLst>
          </p:cNvPr>
          <p:cNvSpPr txBox="1"/>
          <p:nvPr/>
        </p:nvSpPr>
        <p:spPr>
          <a:xfrm flipH="1">
            <a:off x="907674" y="328084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235F2D-A80F-3E8F-A36D-17141657BF64}"/>
              </a:ext>
            </a:extLst>
          </p:cNvPr>
          <p:cNvSpPr txBox="1"/>
          <p:nvPr/>
        </p:nvSpPr>
        <p:spPr>
          <a:xfrm flipH="1">
            <a:off x="3842164" y="237553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941AB8-BCD3-6D8A-FF0E-D74CDBE22437}"/>
              </a:ext>
            </a:extLst>
          </p:cNvPr>
          <p:cNvSpPr txBox="1"/>
          <p:nvPr/>
        </p:nvSpPr>
        <p:spPr>
          <a:xfrm flipH="1">
            <a:off x="3842164" y="3798153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F8AD3-2CD7-96FD-4B5F-BF75CAB9567E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B1C195-8CA4-9C55-EA83-5C1BE124BA3D}"/>
              </a:ext>
            </a:extLst>
          </p:cNvPr>
          <p:cNvSpPr txBox="1"/>
          <p:nvPr/>
        </p:nvSpPr>
        <p:spPr>
          <a:xfrm flipH="1">
            <a:off x="8178066" y="318143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648532-5CC1-56D9-AC7D-62F6891BE5C3}"/>
              </a:ext>
            </a:extLst>
          </p:cNvPr>
          <p:cNvSpPr txBox="1"/>
          <p:nvPr/>
        </p:nvSpPr>
        <p:spPr>
          <a:xfrm flipH="1">
            <a:off x="8170039" y="460795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235660D-B15F-EF9B-589D-5E3FABE37A79}"/>
              </a:ext>
            </a:extLst>
          </p:cNvPr>
          <p:cNvSpPr/>
          <p:nvPr/>
        </p:nvSpPr>
        <p:spPr>
          <a:xfrm>
            <a:off x="8391571" y="1314494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21C854-0BC7-91FF-FB81-D72ED7FAB68D}"/>
              </a:ext>
            </a:extLst>
          </p:cNvPr>
          <p:cNvSpPr txBox="1"/>
          <p:nvPr/>
        </p:nvSpPr>
        <p:spPr>
          <a:xfrm flipH="1">
            <a:off x="8178066" y="178721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DB5B7B-3D37-CD82-2A0A-EC22F0649618}"/>
              </a:ext>
            </a:extLst>
          </p:cNvPr>
          <p:cNvSpPr/>
          <p:nvPr/>
        </p:nvSpPr>
        <p:spPr>
          <a:xfrm>
            <a:off x="9476509" y="6495803"/>
            <a:ext cx="2715491" cy="36219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6902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0FA9426-C6A6-BF6B-29A8-36B2F501F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84329"/>
              </p:ext>
            </p:extLst>
          </p:nvPr>
        </p:nvGraphicFramePr>
        <p:xfrm>
          <a:off x="1153688" y="3061753"/>
          <a:ext cx="10648063" cy="33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184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3170293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3170293">
                  <a:extLst>
                    <a:ext uri="{9D8B030D-6E8A-4147-A177-3AD203B41FA5}">
                      <a16:colId xmlns:a16="http://schemas.microsoft.com/office/drawing/2014/main" val="3184875292"/>
                    </a:ext>
                  </a:extLst>
                </a:gridCol>
                <a:gridCol w="3170293">
                  <a:extLst>
                    <a:ext uri="{9D8B030D-6E8A-4147-A177-3AD203B41FA5}">
                      <a16:colId xmlns:a16="http://schemas.microsoft.com/office/drawing/2014/main" val="3443616259"/>
                    </a:ext>
                  </a:extLst>
                </a:gridCol>
              </a:tblGrid>
              <a:tr h="4337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 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27551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1811868-BE73-0106-6904-C7D810BFCA9E}"/>
              </a:ext>
            </a:extLst>
          </p:cNvPr>
          <p:cNvSpPr txBox="1"/>
          <p:nvPr/>
        </p:nvSpPr>
        <p:spPr>
          <a:xfrm>
            <a:off x="1699117" y="1458802"/>
            <a:ext cx="9608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풀이 별 라이너 쓸쓸함과 버리었습니다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5" name="양쪽 대괄호 24">
            <a:extLst>
              <a:ext uri="{FF2B5EF4-FFF2-40B4-BE49-F238E27FC236}">
                <a16:creationId xmlns:a16="http://schemas.microsoft.com/office/drawing/2014/main" id="{D25AFB0A-B5AF-D7EE-2A99-5938E4A5250C}"/>
              </a:ext>
            </a:extLst>
          </p:cNvPr>
          <p:cNvSpPr/>
          <p:nvPr/>
        </p:nvSpPr>
        <p:spPr>
          <a:xfrm>
            <a:off x="1153688" y="1130300"/>
            <a:ext cx="10648063" cy="154939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4F08F4-4968-EC33-FF31-8CE9D0BEA398}"/>
              </a:ext>
            </a:extLst>
          </p:cNvPr>
          <p:cNvSpPr/>
          <p:nvPr/>
        </p:nvSpPr>
        <p:spPr>
          <a:xfrm>
            <a:off x="9476509" y="6495803"/>
            <a:ext cx="2715491" cy="36219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5157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481CCB-4C71-B5BC-F741-382F029684DE}"/>
              </a:ext>
            </a:extLst>
          </p:cNvPr>
          <p:cNvCxnSpPr>
            <a:cxnSpLocks/>
          </p:cNvCxnSpPr>
          <p:nvPr/>
        </p:nvCxnSpPr>
        <p:spPr>
          <a:xfrm>
            <a:off x="0" y="3631019"/>
            <a:ext cx="1220437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13D2F59-9EBE-6535-BCE9-EAB2FBA1CEC7}"/>
              </a:ext>
            </a:extLst>
          </p:cNvPr>
          <p:cNvSpPr/>
          <p:nvPr/>
        </p:nvSpPr>
        <p:spPr>
          <a:xfrm>
            <a:off x="119650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33D74E-96FF-55B9-8103-ECD41905B459}"/>
              </a:ext>
            </a:extLst>
          </p:cNvPr>
          <p:cNvSpPr txBox="1"/>
          <p:nvPr/>
        </p:nvSpPr>
        <p:spPr>
          <a:xfrm>
            <a:off x="1062454" y="4050699"/>
            <a:ext cx="73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2019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E8B210-6D15-F89E-E41D-D140E41F2B6A}"/>
              </a:ext>
            </a:extLst>
          </p:cNvPr>
          <p:cNvSpPr txBox="1"/>
          <p:nvPr/>
        </p:nvSpPr>
        <p:spPr>
          <a:xfrm>
            <a:off x="37588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BCD75F-0C8A-C93E-D8B8-D8DF7D5DD4DE}"/>
              </a:ext>
            </a:extLst>
          </p:cNvPr>
          <p:cNvSpPr txBox="1"/>
          <p:nvPr/>
        </p:nvSpPr>
        <p:spPr>
          <a:xfrm>
            <a:off x="35935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A220C73-F301-03E7-8B86-AB2FAEC32F3A}"/>
              </a:ext>
            </a:extLst>
          </p:cNvPr>
          <p:cNvSpPr/>
          <p:nvPr/>
        </p:nvSpPr>
        <p:spPr>
          <a:xfrm>
            <a:off x="63850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3A62E69-C0B6-DC47-2528-5974215C17E8}"/>
              </a:ext>
            </a:extLst>
          </p:cNvPr>
          <p:cNvSpPr/>
          <p:nvPr/>
        </p:nvSpPr>
        <p:spPr>
          <a:xfrm>
            <a:off x="355714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0E74B3-D354-A519-014D-1783B7CFFCCC}"/>
              </a:ext>
            </a:extLst>
          </p:cNvPr>
          <p:cNvSpPr txBox="1"/>
          <p:nvPr/>
        </p:nvSpPr>
        <p:spPr>
          <a:xfrm>
            <a:off x="3405461" y="405069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2020</a:t>
            </a:r>
            <a:endParaRPr lang="ko-KR" altLang="en-US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B49788-8036-7023-84A3-66E75BA0C8B7}"/>
              </a:ext>
            </a:extLst>
          </p:cNvPr>
          <p:cNvSpPr txBox="1"/>
          <p:nvPr/>
        </p:nvSpPr>
        <p:spPr>
          <a:xfrm>
            <a:off x="273652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46861C-AE8C-00ED-41BA-C40E14E77BC6}"/>
              </a:ext>
            </a:extLst>
          </p:cNvPr>
          <p:cNvSpPr txBox="1"/>
          <p:nvPr/>
        </p:nvSpPr>
        <p:spPr>
          <a:xfrm>
            <a:off x="271999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2F96EB5-2D07-3CDB-D831-4126409C91F5}"/>
              </a:ext>
            </a:extLst>
          </p:cNvPr>
          <p:cNvSpPr/>
          <p:nvPr/>
        </p:nvSpPr>
        <p:spPr>
          <a:xfrm>
            <a:off x="299914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2012342-1179-2E7C-DFDF-8DD77B9241C8}"/>
              </a:ext>
            </a:extLst>
          </p:cNvPr>
          <p:cNvSpPr/>
          <p:nvPr/>
        </p:nvSpPr>
        <p:spPr>
          <a:xfrm>
            <a:off x="591778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E522AA-D44A-A541-BAC4-2737E4E1428C}"/>
              </a:ext>
            </a:extLst>
          </p:cNvPr>
          <p:cNvSpPr txBox="1"/>
          <p:nvPr/>
        </p:nvSpPr>
        <p:spPr>
          <a:xfrm>
            <a:off x="5787742" y="405069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2021</a:t>
            </a:r>
            <a:endParaRPr lang="ko-KR" altLang="en-US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0BDD05-72B3-1258-CCEE-EEA47DE45519}"/>
              </a:ext>
            </a:extLst>
          </p:cNvPr>
          <p:cNvSpPr txBox="1"/>
          <p:nvPr/>
        </p:nvSpPr>
        <p:spPr>
          <a:xfrm>
            <a:off x="509716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312D887-27A6-D93C-91E4-34B6EDE868C5}"/>
              </a:ext>
            </a:extLst>
          </p:cNvPr>
          <p:cNvSpPr txBox="1"/>
          <p:nvPr/>
        </p:nvSpPr>
        <p:spPr>
          <a:xfrm>
            <a:off x="508063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6D0CFCE-9E28-ADAC-0FAA-4FDC87CCD5E8}"/>
              </a:ext>
            </a:extLst>
          </p:cNvPr>
          <p:cNvSpPr/>
          <p:nvPr/>
        </p:nvSpPr>
        <p:spPr>
          <a:xfrm>
            <a:off x="535978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E9E4F9B-5692-6935-D1E6-D3A11F2BEF25}"/>
              </a:ext>
            </a:extLst>
          </p:cNvPr>
          <p:cNvSpPr/>
          <p:nvPr/>
        </p:nvSpPr>
        <p:spPr>
          <a:xfrm>
            <a:off x="827842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AF8427-8928-FAFA-AF8E-F8531BEA77BB}"/>
              </a:ext>
            </a:extLst>
          </p:cNvPr>
          <p:cNvSpPr txBox="1"/>
          <p:nvPr/>
        </p:nvSpPr>
        <p:spPr>
          <a:xfrm>
            <a:off x="8132352" y="4050699"/>
            <a:ext cx="7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2022</a:t>
            </a:r>
            <a:endParaRPr lang="ko-KR" alt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DD3B47-6DDD-3815-FBE3-6DE106FA718A}"/>
              </a:ext>
            </a:extLst>
          </p:cNvPr>
          <p:cNvSpPr txBox="1"/>
          <p:nvPr/>
        </p:nvSpPr>
        <p:spPr>
          <a:xfrm>
            <a:off x="745780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156AC4-644D-8632-20A1-483390482540}"/>
              </a:ext>
            </a:extLst>
          </p:cNvPr>
          <p:cNvSpPr txBox="1"/>
          <p:nvPr/>
        </p:nvSpPr>
        <p:spPr>
          <a:xfrm>
            <a:off x="744127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80CBC5-2E4B-8212-4AAC-5505D129C04A}"/>
              </a:ext>
            </a:extLst>
          </p:cNvPr>
          <p:cNvSpPr/>
          <p:nvPr/>
        </p:nvSpPr>
        <p:spPr>
          <a:xfrm>
            <a:off x="772042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24F5CE5-E2F8-4515-F56D-C9EC797D8877}"/>
              </a:ext>
            </a:extLst>
          </p:cNvPr>
          <p:cNvSpPr/>
          <p:nvPr/>
        </p:nvSpPr>
        <p:spPr>
          <a:xfrm>
            <a:off x="1063906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C891D9-998D-356A-8869-2CED47102FA8}"/>
              </a:ext>
            </a:extLst>
          </p:cNvPr>
          <p:cNvSpPr txBox="1"/>
          <p:nvPr/>
        </p:nvSpPr>
        <p:spPr>
          <a:xfrm>
            <a:off x="10489785" y="405069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2023</a:t>
            </a:r>
            <a:endParaRPr lang="ko-KR" altLang="en-US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24DCF5-491A-4573-FB6F-F6FDE796AF41}"/>
              </a:ext>
            </a:extLst>
          </p:cNvPr>
          <p:cNvSpPr txBox="1"/>
          <p:nvPr/>
        </p:nvSpPr>
        <p:spPr>
          <a:xfrm>
            <a:off x="981844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F2BAB2D-E2FD-7B69-8A1E-66227E97A632}"/>
              </a:ext>
            </a:extLst>
          </p:cNvPr>
          <p:cNvSpPr txBox="1"/>
          <p:nvPr/>
        </p:nvSpPr>
        <p:spPr>
          <a:xfrm>
            <a:off x="980191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1820378-0745-CCEA-57A8-BB9A1F0F92A6}"/>
              </a:ext>
            </a:extLst>
          </p:cNvPr>
          <p:cNvSpPr/>
          <p:nvPr/>
        </p:nvSpPr>
        <p:spPr>
          <a:xfrm>
            <a:off x="1008106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259AB9-B196-4783-3339-46E3E0267600}"/>
              </a:ext>
            </a:extLst>
          </p:cNvPr>
          <p:cNvSpPr/>
          <p:nvPr/>
        </p:nvSpPr>
        <p:spPr>
          <a:xfrm>
            <a:off x="9476509" y="6495803"/>
            <a:ext cx="2715491" cy="36219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0132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36BD49-CE9F-9DB9-6C03-7D721A3C6E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420" y="417094"/>
            <a:ext cx="11317485" cy="226466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43C040-2DF2-0CFA-C095-E11F43495F8F}"/>
              </a:ext>
            </a:extLst>
          </p:cNvPr>
          <p:cNvCxnSpPr>
            <a:cxnSpLocks/>
          </p:cNvCxnSpPr>
          <p:nvPr/>
        </p:nvCxnSpPr>
        <p:spPr>
          <a:xfrm>
            <a:off x="877637" y="907716"/>
            <a:ext cx="5358063" cy="0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968843" y="1136729"/>
            <a:ext cx="1540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</a:schemeClr>
                </a:solidFill>
              </a:rPr>
              <a:t>Context</a:t>
            </a:r>
            <a:endParaRPr lang="ko-KR" altLang="en-US" sz="28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B5107A-D926-DA22-A0DD-6CAE9AE971DA}"/>
              </a:ext>
            </a:extLst>
          </p:cNvPr>
          <p:cNvSpPr/>
          <p:nvPr/>
        </p:nvSpPr>
        <p:spPr>
          <a:xfrm>
            <a:off x="506074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396F-783B-AE52-1832-45DBE9A19E9E}"/>
              </a:ext>
            </a:extLst>
          </p:cNvPr>
          <p:cNvSpPr txBox="1"/>
          <p:nvPr/>
        </p:nvSpPr>
        <p:spPr>
          <a:xfrm>
            <a:off x="932239" y="4029697"/>
            <a:ext cx="730101" cy="649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01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28916-AB2F-E43B-7C70-2D46F9C28A9C}"/>
              </a:ext>
            </a:extLst>
          </p:cNvPr>
          <p:cNvSpPr txBox="1"/>
          <p:nvPr/>
        </p:nvSpPr>
        <p:spPr>
          <a:xfrm>
            <a:off x="932239" y="4556808"/>
            <a:ext cx="2145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Project Overview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9BF79-502A-97AD-1550-3E355761F30C}"/>
              </a:ext>
            </a:extLst>
          </p:cNvPr>
          <p:cNvSpPr txBox="1"/>
          <p:nvPr/>
        </p:nvSpPr>
        <p:spPr>
          <a:xfrm>
            <a:off x="968843" y="5020960"/>
            <a:ext cx="1157689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Briefing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Points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Team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12B63E0-3A5C-F9F6-A04C-BD48A4020323}"/>
              </a:ext>
            </a:extLst>
          </p:cNvPr>
          <p:cNvCxnSpPr>
            <a:cxnSpLocks/>
          </p:cNvCxnSpPr>
          <p:nvPr/>
        </p:nvCxnSpPr>
        <p:spPr>
          <a:xfrm flipH="1">
            <a:off x="408122" y="3226091"/>
            <a:ext cx="1123249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988D1117-0D10-C704-F554-8CD758D4F52C}"/>
              </a:ext>
            </a:extLst>
          </p:cNvPr>
          <p:cNvSpPr/>
          <p:nvPr/>
        </p:nvSpPr>
        <p:spPr>
          <a:xfrm>
            <a:off x="3455929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44CFF-E20B-4E1D-012D-7AED88854619}"/>
              </a:ext>
            </a:extLst>
          </p:cNvPr>
          <p:cNvSpPr txBox="1"/>
          <p:nvPr/>
        </p:nvSpPr>
        <p:spPr>
          <a:xfrm>
            <a:off x="3882094" y="4029697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02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59A77-31B6-24DE-CF07-3A13A186139D}"/>
              </a:ext>
            </a:extLst>
          </p:cNvPr>
          <p:cNvSpPr txBox="1"/>
          <p:nvPr/>
        </p:nvSpPr>
        <p:spPr>
          <a:xfrm>
            <a:off x="3882094" y="4556808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Design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F1B0E-D495-3F56-05EA-C331CA78F381}"/>
              </a:ext>
            </a:extLst>
          </p:cNvPr>
          <p:cNvSpPr txBox="1"/>
          <p:nvPr/>
        </p:nvSpPr>
        <p:spPr>
          <a:xfrm>
            <a:off x="3918698" y="5020960"/>
            <a:ext cx="157607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Design</a:t>
            </a: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Flow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Designs </a:t>
            </a:r>
            <a:b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in progress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D0F4ACB-EA6A-2AC4-1DA4-A2225806451E}"/>
              </a:ext>
            </a:extLst>
          </p:cNvPr>
          <p:cNvCxnSpPr>
            <a:cxnSpLocks/>
          </p:cNvCxnSpPr>
          <p:nvPr/>
        </p:nvCxnSpPr>
        <p:spPr>
          <a:xfrm flipH="1">
            <a:off x="3357977" y="3226091"/>
            <a:ext cx="1123200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5940418C-FA88-8E5D-205F-0EEC6A5E0020}"/>
              </a:ext>
            </a:extLst>
          </p:cNvPr>
          <p:cNvSpPr/>
          <p:nvPr/>
        </p:nvSpPr>
        <p:spPr>
          <a:xfrm>
            <a:off x="6405784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0124D-00B0-B5AB-113C-6DE6E67D9734}"/>
              </a:ext>
            </a:extLst>
          </p:cNvPr>
          <p:cNvSpPr txBox="1"/>
          <p:nvPr/>
        </p:nvSpPr>
        <p:spPr>
          <a:xfrm>
            <a:off x="6831949" y="4029697"/>
            <a:ext cx="811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03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FB922-1B4D-1CC5-8FD0-9F2BC262AECB}"/>
              </a:ext>
            </a:extLst>
          </p:cNvPr>
          <p:cNvSpPr txBox="1"/>
          <p:nvPr/>
        </p:nvSpPr>
        <p:spPr>
          <a:xfrm>
            <a:off x="6831949" y="4556808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Frontend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E8D32-9DA7-D5FA-D855-5F970BFA545D}"/>
              </a:ext>
            </a:extLst>
          </p:cNvPr>
          <p:cNvSpPr txBox="1"/>
          <p:nvPr/>
        </p:nvSpPr>
        <p:spPr>
          <a:xfrm>
            <a:off x="6868553" y="5020960"/>
            <a:ext cx="700833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F1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F2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F3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8691888-2A12-714F-4A6E-8D23233FECFC}"/>
              </a:ext>
            </a:extLst>
          </p:cNvPr>
          <p:cNvCxnSpPr/>
          <p:nvPr/>
        </p:nvCxnSpPr>
        <p:spPr>
          <a:xfrm flipH="1">
            <a:off x="6307832" y="3061617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710C583-7A03-EDF3-AA61-C3D30401976B}"/>
              </a:ext>
            </a:extLst>
          </p:cNvPr>
          <p:cNvSpPr/>
          <p:nvPr/>
        </p:nvSpPr>
        <p:spPr>
          <a:xfrm>
            <a:off x="9355639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10C471-8927-F814-B269-1E16799BB271}"/>
              </a:ext>
            </a:extLst>
          </p:cNvPr>
          <p:cNvSpPr txBox="1"/>
          <p:nvPr/>
        </p:nvSpPr>
        <p:spPr>
          <a:xfrm>
            <a:off x="9781804" y="4029697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04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0C39EC-8682-8AE9-1072-3873A0F86395}"/>
              </a:ext>
            </a:extLst>
          </p:cNvPr>
          <p:cNvSpPr txBox="1"/>
          <p:nvPr/>
        </p:nvSpPr>
        <p:spPr>
          <a:xfrm>
            <a:off x="9781804" y="4556808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Backend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9EE136F-9507-8497-6BE1-00728E7C6AB9}"/>
              </a:ext>
            </a:extLst>
          </p:cNvPr>
          <p:cNvCxnSpPr/>
          <p:nvPr/>
        </p:nvCxnSpPr>
        <p:spPr>
          <a:xfrm flipH="1">
            <a:off x="9257687" y="3061617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529B4E-FA3A-5C7D-8BAA-9899D32016E8}"/>
              </a:ext>
            </a:extLst>
          </p:cNvPr>
          <p:cNvSpPr/>
          <p:nvPr/>
        </p:nvSpPr>
        <p:spPr>
          <a:xfrm>
            <a:off x="9476509" y="6495803"/>
            <a:ext cx="2715491" cy="36219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09C435-8076-6578-8629-21C70F8AB6FA}"/>
              </a:ext>
            </a:extLst>
          </p:cNvPr>
          <p:cNvSpPr txBox="1"/>
          <p:nvPr/>
        </p:nvSpPr>
        <p:spPr>
          <a:xfrm>
            <a:off x="9813998" y="5020960"/>
            <a:ext cx="700833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B1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B2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B3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6470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야외, 자연이(가) 표시된 사진&#10;&#10;자동 생성된 설명">
            <a:extLst>
              <a:ext uri="{FF2B5EF4-FFF2-40B4-BE49-F238E27FC236}">
                <a16:creationId xmlns:a16="http://schemas.microsoft.com/office/drawing/2014/main" id="{5FD93DC5-5D04-E462-E369-2F5936CBF8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Backend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930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3A70A1-42FB-0FDE-FE0A-21A2119CFB71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침대, 자연, 다크, 모래언덕이(가) 표시된 사진&#10;&#10;자동 생성된 설명">
            <a:extLst>
              <a:ext uri="{FF2B5EF4-FFF2-40B4-BE49-F238E27FC236}">
                <a16:creationId xmlns:a16="http://schemas.microsoft.com/office/drawing/2014/main" id="{AC64E647-13B1-0FCC-9791-567CBE6E61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2709B1-A5E9-9516-3A62-797D823DDFBC}"/>
              </a:ext>
            </a:extLst>
          </p:cNvPr>
          <p:cNvSpPr txBox="1"/>
          <p:nvPr/>
        </p:nvSpPr>
        <p:spPr>
          <a:xfrm>
            <a:off x="3048000" y="417898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 err="1">
                <a:solidFill>
                  <a:schemeClr val="bg1"/>
                </a:solidFill>
                <a:latin typeface="+mj-ea"/>
                <a:ea typeface="+mj-ea"/>
              </a:rPr>
              <a:t>blabla</a:t>
            </a:r>
            <a:endParaRPr lang="ko-KR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53340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607BFD-4433-B499-024E-40B56396F36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B8E812-4026-92AD-EAF2-E7A463D9BBA5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C7E64B-3EB0-61AC-BD73-EB4AC4B835B1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A81AB8-C362-8FB2-C9E9-138D0C56B120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5245B3-B384-79C4-C161-E9D251FD5D49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C8FF9B-CA25-96D5-459B-56205A551E2F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F225D-2608-F501-4F9E-BD585190CA01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59E86-109C-8DED-9128-D0036194275F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6F2693-5DCB-167C-1EDD-9AC2461C11A8}"/>
              </a:ext>
            </a:extLst>
          </p:cNvPr>
          <p:cNvSpPr txBox="1"/>
          <p:nvPr/>
        </p:nvSpPr>
        <p:spPr>
          <a:xfrm>
            <a:off x="1522069" y="2151529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A212FB-9A17-732C-6947-527E23A32E7F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B4E5F-720F-F71E-CEFA-B8F1F22623CC}"/>
              </a:ext>
            </a:extLst>
          </p:cNvPr>
          <p:cNvSpPr txBox="1"/>
          <p:nvPr/>
        </p:nvSpPr>
        <p:spPr>
          <a:xfrm>
            <a:off x="4286237" y="215152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460151-306C-6C52-951F-F62AF52AE571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rgbClr val="52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9F6B29-21D4-902E-CB0C-A7B5D13B4B99}"/>
              </a:ext>
            </a:extLst>
          </p:cNvPr>
          <p:cNvSpPr txBox="1"/>
          <p:nvPr/>
        </p:nvSpPr>
        <p:spPr>
          <a:xfrm>
            <a:off x="7042389" y="215152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C899B1-199E-4382-9414-FC32E029AA26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9CB96-CCCE-E453-2876-A1ECFD2DDB9B}"/>
              </a:ext>
            </a:extLst>
          </p:cNvPr>
          <p:cNvSpPr txBox="1"/>
          <p:nvPr/>
        </p:nvSpPr>
        <p:spPr>
          <a:xfrm>
            <a:off x="9791916" y="2151529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7AA64B-DB07-932C-E6A5-D4972FB2C247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E8771-A926-CB2A-58E5-9796EC42DA22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82E1D-F81B-3444-0A61-956392C05909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7463AB-E45E-42D8-20E8-4EBCE8E94FC2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E93BCD-6B49-CA7E-A967-FC3DAF2275CD}"/>
              </a:ext>
            </a:extLst>
          </p:cNvPr>
          <p:cNvSpPr/>
          <p:nvPr/>
        </p:nvSpPr>
        <p:spPr>
          <a:xfrm>
            <a:off x="9476509" y="6495803"/>
            <a:ext cx="2715491" cy="36219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23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벽, 화이트, 냉장고이(가) 표시된 사진&#10;&#10;자동 생성된 설명">
            <a:extLst>
              <a:ext uri="{FF2B5EF4-FFF2-40B4-BE49-F238E27FC236}">
                <a16:creationId xmlns:a16="http://schemas.microsoft.com/office/drawing/2014/main" id="{37E64327-4183-A222-E4A3-F6982B2EDC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0C412A-BC2E-2F73-FF9A-7FF93458EE42}"/>
              </a:ext>
            </a:extLst>
          </p:cNvPr>
          <p:cNvSpPr txBox="1"/>
          <p:nvPr/>
        </p:nvSpPr>
        <p:spPr>
          <a:xfrm>
            <a:off x="5951621" y="4531911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latin typeface="+mj-ea"/>
                <a:ea typeface="+mj-ea"/>
              </a:rPr>
              <a:t>Fin.</a:t>
            </a:r>
            <a:endParaRPr lang="ko-KR" altLang="en-US" sz="10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2928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781567"/>
            <a:ext cx="2932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Project Overview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 descr="텍스트, 돌이(가) 표시된 사진&#10;&#10;자동 생성된 설명">
            <a:extLst>
              <a:ext uri="{FF2B5EF4-FFF2-40B4-BE49-F238E27FC236}">
                <a16:creationId xmlns:a16="http://schemas.microsoft.com/office/drawing/2014/main" id="{A3EC4A07-9C7E-0B48-472D-ED162D35F5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4275" y="0"/>
            <a:ext cx="6077725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00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6D7A5A-800D-91D6-2C21-69B2FB458852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71AA12-4A59-69A5-18CE-87400C331F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2DFB3D-2C22-3864-2968-E8AE5BCF6C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E4D47-AAAF-072C-E82F-CE35D166C37E}"/>
              </a:ext>
            </a:extLst>
          </p:cNvPr>
          <p:cNvSpPr txBox="1"/>
          <p:nvPr/>
        </p:nvSpPr>
        <p:spPr>
          <a:xfrm>
            <a:off x="1289237" y="2105561"/>
            <a:ext cx="96135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b="1" dirty="0" err="1">
                <a:solidFill>
                  <a:schemeClr val="bg1"/>
                </a:solidFill>
              </a:rPr>
              <a:t>ToolTrack</a:t>
            </a:r>
            <a:r>
              <a:rPr lang="en-US" altLang="ko-KR" sz="13800" b="1" dirty="0">
                <a:solidFill>
                  <a:schemeClr val="bg1"/>
                </a:solidFill>
              </a:rPr>
              <a:t>?</a:t>
            </a:r>
            <a:endParaRPr lang="ko-KR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08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44369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Project Briefing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01DBF7-0125-25FC-DD5F-3FD2B809F56F}"/>
              </a:ext>
            </a:extLst>
          </p:cNvPr>
          <p:cNvSpPr/>
          <p:nvPr/>
        </p:nvSpPr>
        <p:spPr>
          <a:xfrm>
            <a:off x="1153688" y="3173817"/>
            <a:ext cx="4001751" cy="21072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BCCF57-A500-C624-DC4B-2542401458D8}"/>
              </a:ext>
            </a:extLst>
          </p:cNvPr>
          <p:cNvSpPr/>
          <p:nvPr/>
        </p:nvSpPr>
        <p:spPr>
          <a:xfrm>
            <a:off x="1153688" y="1289448"/>
            <a:ext cx="4001751" cy="719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86A2BF-D457-537F-455C-476620B0D45F}"/>
              </a:ext>
            </a:extLst>
          </p:cNvPr>
          <p:cNvSpPr/>
          <p:nvPr/>
        </p:nvSpPr>
        <p:spPr>
          <a:xfrm>
            <a:off x="1153688" y="2201240"/>
            <a:ext cx="4001751" cy="719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D0F3B9-597B-4838-A679-AE00C3D936E8}"/>
              </a:ext>
            </a:extLst>
          </p:cNvPr>
          <p:cNvSpPr/>
          <p:nvPr/>
        </p:nvSpPr>
        <p:spPr>
          <a:xfrm>
            <a:off x="1153688" y="5453296"/>
            <a:ext cx="4001751" cy="7193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82C5D3-29E4-875F-E394-32CBCD132CB3}"/>
              </a:ext>
            </a:extLst>
          </p:cNvPr>
          <p:cNvSpPr/>
          <p:nvPr/>
        </p:nvSpPr>
        <p:spPr>
          <a:xfrm>
            <a:off x="1505740" y="3535962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A6B0-45E7-F3C3-7BE5-2B4DD3B36C5E}"/>
              </a:ext>
            </a:extLst>
          </p:cNvPr>
          <p:cNvSpPr/>
          <p:nvPr/>
        </p:nvSpPr>
        <p:spPr>
          <a:xfrm>
            <a:off x="1505740" y="4417361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8454F7-982B-43FC-3ACC-7D998462E598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3154564" y="2008750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290370-5E52-C0BF-936C-2F04F5DFFA5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154564" y="2920542"/>
            <a:ext cx="0" cy="25327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A3F9C09-8409-9D01-AD20-D9ED78CEE5D2}"/>
              </a:ext>
            </a:extLst>
          </p:cNvPr>
          <p:cNvCxnSpPr/>
          <p:nvPr/>
        </p:nvCxnSpPr>
        <p:spPr>
          <a:xfrm>
            <a:off x="3154564" y="5281069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2DCF2B-51DC-4408-B79D-3A426F88DD13}"/>
              </a:ext>
            </a:extLst>
          </p:cNvPr>
          <p:cNvSpPr txBox="1"/>
          <p:nvPr/>
        </p:nvSpPr>
        <p:spPr>
          <a:xfrm>
            <a:off x="1352388" y="1473531"/>
            <a:ext cx="365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Sign-up (Student Verifying)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3E02D0-9D70-2BC5-2D49-7762FEBB041B}"/>
              </a:ext>
            </a:extLst>
          </p:cNvPr>
          <p:cNvSpPr txBox="1"/>
          <p:nvPr/>
        </p:nvSpPr>
        <p:spPr>
          <a:xfrm>
            <a:off x="3033375" y="237898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6CC1FD-BE68-C55F-4B3B-CBDD18947E0B}"/>
              </a:ext>
            </a:extLst>
          </p:cNvPr>
          <p:cNvSpPr txBox="1"/>
          <p:nvPr/>
        </p:nvSpPr>
        <p:spPr>
          <a:xfrm>
            <a:off x="2169360" y="3634966"/>
            <a:ext cx="1970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Room Selection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9E3854-B1F1-3341-3A5E-9ACEB40AE0FE}"/>
              </a:ext>
            </a:extLst>
          </p:cNvPr>
          <p:cNvSpPr txBox="1"/>
          <p:nvPr/>
        </p:nvSpPr>
        <p:spPr>
          <a:xfrm>
            <a:off x="2247104" y="4513676"/>
            <a:ext cx="181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 Selection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95EB39-4FF5-86CA-0DAB-ECDFAF340B01}"/>
              </a:ext>
            </a:extLst>
          </p:cNvPr>
          <p:cNvSpPr txBox="1"/>
          <p:nvPr/>
        </p:nvSpPr>
        <p:spPr>
          <a:xfrm>
            <a:off x="1603499" y="5582427"/>
            <a:ext cx="3102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  <a:latin typeface="+mj-ea"/>
                <a:ea typeface="+mj-ea"/>
              </a:rPr>
              <a:t>Borrow Tools</a:t>
            </a:r>
            <a:endParaRPr lang="ko-KR" altLang="en-US" sz="2400" spc="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04FDA1-2537-B50E-2B89-A9F676EFC265}"/>
              </a:ext>
            </a:extLst>
          </p:cNvPr>
          <p:cNvSpPr/>
          <p:nvPr/>
        </p:nvSpPr>
        <p:spPr>
          <a:xfrm>
            <a:off x="5442958" y="1289449"/>
            <a:ext cx="6152470" cy="4932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B5F01-22EB-807A-EA11-80FB871DDF69}"/>
              </a:ext>
            </a:extLst>
          </p:cNvPr>
          <p:cNvSpPr txBox="1"/>
          <p:nvPr/>
        </p:nvSpPr>
        <p:spPr>
          <a:xfrm>
            <a:off x="5881448" y="3256131"/>
            <a:ext cx="5369736" cy="21364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ITM </a:t>
            </a:r>
            <a:r>
              <a:rPr lang="en-US" altLang="ko-KR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ToolTrack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is a web service for ITM students. Items in department office and student room can be rented by the ITM students through a student certification process. The main points of the service are divided into a 'verifying' process to authenticate as a student with ID and a process to select a room and tool. Students can check the remaining number of tools in each room and rent them out by selecting a rental date and a return date.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0209FC-784E-7DEA-8792-4A0CC1EB79C3}"/>
              </a:ext>
            </a:extLst>
          </p:cNvPr>
          <p:cNvSpPr txBox="1"/>
          <p:nvPr/>
        </p:nvSpPr>
        <p:spPr>
          <a:xfrm>
            <a:off x="5881448" y="2252864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What is ITM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ToolTrack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F8D2658-4A70-8F15-3DF9-823F62D292F8}"/>
              </a:ext>
            </a:extLst>
          </p:cNvPr>
          <p:cNvCxnSpPr>
            <a:cxnSpLocks/>
          </p:cNvCxnSpPr>
          <p:nvPr/>
        </p:nvCxnSpPr>
        <p:spPr>
          <a:xfrm>
            <a:off x="5789940" y="2981880"/>
            <a:ext cx="39880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7B3A7B-3122-77DB-A515-22D822803877}"/>
              </a:ext>
            </a:extLst>
          </p:cNvPr>
          <p:cNvSpPr txBox="1"/>
          <p:nvPr/>
        </p:nvSpPr>
        <p:spPr>
          <a:xfrm>
            <a:off x="1280688" y="2394740"/>
            <a:ext cx="365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Log-in (Student ID / PW)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7FE62B-2F76-D79E-025F-D21C7A0E135D}"/>
              </a:ext>
            </a:extLst>
          </p:cNvPr>
          <p:cNvSpPr/>
          <p:nvPr/>
        </p:nvSpPr>
        <p:spPr>
          <a:xfrm>
            <a:off x="9476509" y="6495803"/>
            <a:ext cx="2715491" cy="36219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0943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44369"/>
            <a:ext cx="2425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Points in each part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A3CD4B8-4B45-5CB4-5A00-731DCAC637D2}"/>
              </a:ext>
            </a:extLst>
          </p:cNvPr>
          <p:cNvCxnSpPr/>
          <p:nvPr/>
        </p:nvCxnSpPr>
        <p:spPr>
          <a:xfrm>
            <a:off x="6098440" y="3152824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D54DA9-761F-5D48-6D24-398AB492F6A2}"/>
              </a:ext>
            </a:extLst>
          </p:cNvPr>
          <p:cNvCxnSpPr/>
          <p:nvPr/>
        </p:nvCxnSpPr>
        <p:spPr>
          <a:xfrm flipH="1">
            <a:off x="4792403" y="4352990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53F4E08-8238-996C-B446-ED6F008D3F29}"/>
              </a:ext>
            </a:extLst>
          </p:cNvPr>
          <p:cNvCxnSpPr/>
          <p:nvPr/>
        </p:nvCxnSpPr>
        <p:spPr>
          <a:xfrm>
            <a:off x="6127464" y="4352987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5622105E-AFBE-62B4-7FF7-6EAC73814CD3}"/>
              </a:ext>
            </a:extLst>
          </p:cNvPr>
          <p:cNvSpPr/>
          <p:nvPr/>
        </p:nvSpPr>
        <p:spPr>
          <a:xfrm>
            <a:off x="3560349" y="4559345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92FDAA-1CE9-30B4-3E87-529615BD5A87}"/>
              </a:ext>
            </a:extLst>
          </p:cNvPr>
          <p:cNvSpPr/>
          <p:nvPr/>
        </p:nvSpPr>
        <p:spPr>
          <a:xfrm>
            <a:off x="5216617" y="1403212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46CBE16-10A2-2CD6-EA44-72019676820C}"/>
              </a:ext>
            </a:extLst>
          </p:cNvPr>
          <p:cNvSpPr/>
          <p:nvPr/>
        </p:nvSpPr>
        <p:spPr>
          <a:xfrm>
            <a:off x="6975383" y="4559345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A73D4-8629-17EF-DF83-B7CB32990B52}"/>
              </a:ext>
            </a:extLst>
          </p:cNvPr>
          <p:cNvSpPr txBox="1"/>
          <p:nvPr/>
        </p:nvSpPr>
        <p:spPr>
          <a:xfrm>
            <a:off x="5436408" y="1985631"/>
            <a:ext cx="1401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Figma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6CE623-F0E5-A41A-A115-BE227BA15AAC}"/>
              </a:ext>
            </a:extLst>
          </p:cNvPr>
          <p:cNvSpPr txBox="1"/>
          <p:nvPr/>
        </p:nvSpPr>
        <p:spPr>
          <a:xfrm>
            <a:off x="4166259" y="5087818"/>
            <a:ext cx="5469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FE8DA4-8251-282E-FD73-261E63F012E2}"/>
              </a:ext>
            </a:extLst>
          </p:cNvPr>
          <p:cNvSpPr txBox="1"/>
          <p:nvPr/>
        </p:nvSpPr>
        <p:spPr>
          <a:xfrm>
            <a:off x="7502746" y="5089514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550051-47D3-A676-1DAB-C7BC8EEF4D08}"/>
              </a:ext>
            </a:extLst>
          </p:cNvPr>
          <p:cNvSpPr txBox="1"/>
          <p:nvPr/>
        </p:nvSpPr>
        <p:spPr>
          <a:xfrm>
            <a:off x="539420" y="5296959"/>
            <a:ext cx="2331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err="1"/>
              <a:t>blabla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AB8D84-9F96-B58B-C3C5-6BEC56CDEB51}"/>
              </a:ext>
            </a:extLst>
          </p:cNvPr>
          <p:cNvSpPr txBox="1"/>
          <p:nvPr/>
        </p:nvSpPr>
        <p:spPr>
          <a:xfrm>
            <a:off x="539420" y="4817119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Frontend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F79D9F-C866-A3CF-045E-0A5F2F0DAE8A}"/>
              </a:ext>
            </a:extLst>
          </p:cNvPr>
          <p:cNvSpPr txBox="1"/>
          <p:nvPr/>
        </p:nvSpPr>
        <p:spPr>
          <a:xfrm>
            <a:off x="9186928" y="5296959"/>
            <a:ext cx="2331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err="1"/>
              <a:t>blabla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E1067F-12BE-3844-1723-30E0CA9BD892}"/>
              </a:ext>
            </a:extLst>
          </p:cNvPr>
          <p:cNvSpPr txBox="1"/>
          <p:nvPr/>
        </p:nvSpPr>
        <p:spPr>
          <a:xfrm>
            <a:off x="9186928" y="4817119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Backend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7C7B74-104E-9E72-7E7E-CD98E426B91E}"/>
              </a:ext>
            </a:extLst>
          </p:cNvPr>
          <p:cNvSpPr txBox="1"/>
          <p:nvPr/>
        </p:nvSpPr>
        <p:spPr>
          <a:xfrm>
            <a:off x="7333558" y="1874428"/>
            <a:ext cx="3627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Using the </a:t>
            </a:r>
            <a:r>
              <a:rPr lang="en-US" altLang="ko-KR" sz="1200" dirty="0" err="1"/>
              <a:t>figma</a:t>
            </a:r>
            <a:r>
              <a:rPr lang="en-US" altLang="ko-KR" sz="1200" dirty="0"/>
              <a:t> tool,</a:t>
            </a:r>
          </a:p>
          <a:p>
            <a:pPr algn="just"/>
            <a:r>
              <a:rPr lang="en-US" altLang="ko-KR" sz="1200" dirty="0"/>
              <a:t>It’s much easier to connect</a:t>
            </a:r>
          </a:p>
          <a:p>
            <a:pPr algn="just"/>
            <a:r>
              <a:rPr lang="en-US" altLang="ko-KR" sz="1200" dirty="0"/>
              <a:t>Each components with </a:t>
            </a:r>
            <a:r>
              <a:rPr lang="en-US" altLang="ko-KR" sz="1200" dirty="0" err="1"/>
              <a:t>front&amp;back</a:t>
            </a:r>
            <a:r>
              <a:rPr lang="en-US" altLang="ko-KR" sz="1200" dirty="0"/>
              <a:t>.</a:t>
            </a:r>
          </a:p>
          <a:p>
            <a:pPr algn="just"/>
            <a:r>
              <a:rPr lang="en-US" altLang="ko-KR" sz="1200" dirty="0"/>
              <a:t>Moreover, unlike just drafting,</a:t>
            </a:r>
          </a:p>
          <a:p>
            <a:pPr algn="just"/>
            <a:r>
              <a:rPr lang="en-US" altLang="ko-KR" sz="1200" dirty="0"/>
              <a:t>It’s fully intuitive to understand for developers.</a:t>
            </a:r>
          </a:p>
          <a:p>
            <a:pPr algn="just"/>
            <a:endParaRPr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BB9F8B-834C-4C77-FEB4-71F2E767DB07}"/>
              </a:ext>
            </a:extLst>
          </p:cNvPr>
          <p:cNvSpPr txBox="1"/>
          <p:nvPr/>
        </p:nvSpPr>
        <p:spPr>
          <a:xfrm>
            <a:off x="7333560" y="1394588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Design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B056DC-D100-C7E4-BBE0-DA9EAB22BDFA}"/>
              </a:ext>
            </a:extLst>
          </p:cNvPr>
          <p:cNvSpPr/>
          <p:nvPr/>
        </p:nvSpPr>
        <p:spPr>
          <a:xfrm>
            <a:off x="9476509" y="6495803"/>
            <a:ext cx="2715491" cy="36219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2755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32493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Team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68DED1-529E-2BE0-4FD0-2832A996E256}"/>
              </a:ext>
            </a:extLst>
          </p:cNvPr>
          <p:cNvSpPr/>
          <p:nvPr/>
        </p:nvSpPr>
        <p:spPr>
          <a:xfrm>
            <a:off x="517383" y="1518392"/>
            <a:ext cx="2601010" cy="389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11069C-E922-8057-1C7E-23E7B0A27D90}"/>
              </a:ext>
            </a:extLst>
          </p:cNvPr>
          <p:cNvSpPr/>
          <p:nvPr/>
        </p:nvSpPr>
        <p:spPr>
          <a:xfrm>
            <a:off x="654347" y="1816663"/>
            <a:ext cx="2322744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47CD33-61F6-2E4E-2B02-913AD489DEAD}"/>
              </a:ext>
            </a:extLst>
          </p:cNvPr>
          <p:cNvSpPr txBox="1"/>
          <p:nvPr/>
        </p:nvSpPr>
        <p:spPr>
          <a:xfrm>
            <a:off x="654347" y="4355651"/>
            <a:ext cx="2322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Choi </a:t>
            </a:r>
            <a:r>
              <a:rPr lang="en-US" altLang="ko-KR" sz="2000" b="1" dirty="0" err="1">
                <a:solidFill>
                  <a:schemeClr val="tx1">
                    <a:lumMod val="75000"/>
                  </a:schemeClr>
                </a:solidFill>
                <a:latin typeface="+mn-ea"/>
              </a:rPr>
              <a:t>HyeonGeun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50E537-18F7-DAE6-470F-4BCF679036BD}"/>
              </a:ext>
            </a:extLst>
          </p:cNvPr>
          <p:cNvSpPr txBox="1"/>
          <p:nvPr/>
        </p:nvSpPr>
        <p:spPr>
          <a:xfrm>
            <a:off x="654347" y="4836152"/>
            <a:ext cx="2322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Design &amp; Presentation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4BB9E1-0B4F-29E4-8DA2-800226356D9D}"/>
              </a:ext>
            </a:extLst>
          </p:cNvPr>
          <p:cNvSpPr/>
          <p:nvPr/>
        </p:nvSpPr>
        <p:spPr>
          <a:xfrm>
            <a:off x="3376983" y="1518392"/>
            <a:ext cx="2601010" cy="3898900"/>
          </a:xfrm>
          <a:prstGeom prst="rect">
            <a:avLst/>
          </a:prstGeom>
          <a:solidFill>
            <a:srgbClr val="CBC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17B93F-4E42-A3E6-2569-71C7ADB9B03C}"/>
              </a:ext>
            </a:extLst>
          </p:cNvPr>
          <p:cNvSpPr/>
          <p:nvPr/>
        </p:nvSpPr>
        <p:spPr>
          <a:xfrm>
            <a:off x="3513947" y="1816663"/>
            <a:ext cx="2322744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F9F54-E54E-6EBA-752A-C09366BB6B8C}"/>
              </a:ext>
            </a:extLst>
          </p:cNvPr>
          <p:cNvSpPr txBox="1"/>
          <p:nvPr/>
        </p:nvSpPr>
        <p:spPr>
          <a:xfrm>
            <a:off x="3525822" y="4355651"/>
            <a:ext cx="2322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요시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3D729B-FD23-64FA-9B68-B262528C5610}"/>
              </a:ext>
            </a:extLst>
          </p:cNvPr>
          <p:cNvSpPr txBox="1"/>
          <p:nvPr/>
        </p:nvSpPr>
        <p:spPr>
          <a:xfrm>
            <a:off x="3525822" y="4836152"/>
            <a:ext cx="2322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tx1">
                    <a:lumMod val="75000"/>
                  </a:schemeClr>
                </a:solidFill>
                <a:latin typeface="+mn-ea"/>
              </a:rPr>
              <a:t>ㅁㄴㅇ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3C056C-364D-C16E-B0E0-F6B7AC507628}"/>
              </a:ext>
            </a:extLst>
          </p:cNvPr>
          <p:cNvSpPr/>
          <p:nvPr/>
        </p:nvSpPr>
        <p:spPr>
          <a:xfrm>
            <a:off x="6236583" y="1518392"/>
            <a:ext cx="2601010" cy="389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4BB280-AF32-4847-5938-46F8425A1B82}"/>
              </a:ext>
            </a:extLst>
          </p:cNvPr>
          <p:cNvSpPr/>
          <p:nvPr/>
        </p:nvSpPr>
        <p:spPr>
          <a:xfrm>
            <a:off x="6373547" y="1816663"/>
            <a:ext cx="2322744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705E11-EE8A-6B00-39FE-13E0AFDAA291}"/>
              </a:ext>
            </a:extLst>
          </p:cNvPr>
          <p:cNvSpPr txBox="1"/>
          <p:nvPr/>
        </p:nvSpPr>
        <p:spPr>
          <a:xfrm>
            <a:off x="6385422" y="4355651"/>
            <a:ext cx="2322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준서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37FFF5-D543-31B2-25B5-BBDD52C13568}"/>
              </a:ext>
            </a:extLst>
          </p:cNvPr>
          <p:cNvSpPr txBox="1"/>
          <p:nvPr/>
        </p:nvSpPr>
        <p:spPr>
          <a:xfrm>
            <a:off x="6385422" y="4836152"/>
            <a:ext cx="2322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tx1">
                    <a:lumMod val="75000"/>
                  </a:schemeClr>
                </a:solidFill>
                <a:latin typeface="+mn-ea"/>
              </a:rPr>
              <a:t>ㅁㄴㅇ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5021F2-AC13-12B5-71AD-513C890237CB}"/>
              </a:ext>
            </a:extLst>
          </p:cNvPr>
          <p:cNvSpPr/>
          <p:nvPr/>
        </p:nvSpPr>
        <p:spPr>
          <a:xfrm>
            <a:off x="9096183" y="1518392"/>
            <a:ext cx="2601010" cy="3898900"/>
          </a:xfrm>
          <a:prstGeom prst="rect">
            <a:avLst/>
          </a:prstGeom>
          <a:solidFill>
            <a:srgbClr val="CBC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C90B66-9C21-AD3D-5806-842B5F874D94}"/>
              </a:ext>
            </a:extLst>
          </p:cNvPr>
          <p:cNvSpPr/>
          <p:nvPr/>
        </p:nvSpPr>
        <p:spPr>
          <a:xfrm>
            <a:off x="9233147" y="1816663"/>
            <a:ext cx="2322744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687CE3-39BA-F1D3-5D84-404013EF0310}"/>
              </a:ext>
            </a:extLst>
          </p:cNvPr>
          <p:cNvSpPr txBox="1"/>
          <p:nvPr/>
        </p:nvSpPr>
        <p:spPr>
          <a:xfrm>
            <a:off x="9245022" y="4355651"/>
            <a:ext cx="2322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경인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5D6B43-5F46-3BE7-486C-1CFA8E635C14}"/>
              </a:ext>
            </a:extLst>
          </p:cNvPr>
          <p:cNvSpPr txBox="1"/>
          <p:nvPr/>
        </p:nvSpPr>
        <p:spPr>
          <a:xfrm>
            <a:off x="9245022" y="4836152"/>
            <a:ext cx="2322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300" dirty="0" err="1">
                <a:solidFill>
                  <a:schemeClr val="tx1">
                    <a:lumMod val="75000"/>
                  </a:schemeClr>
                </a:solidFill>
                <a:latin typeface="+mn-ea"/>
              </a:rPr>
              <a:t>ㅁㄴㅇ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679CF95-B0FA-6AD5-DD3D-09568C58A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16" y="2317025"/>
            <a:ext cx="1527005" cy="152700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391BDBD-390F-F2F6-BF68-95A14E190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102" y="2243396"/>
            <a:ext cx="1546834" cy="154683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E7AED5B-E572-05C0-34DF-6FC38DB1A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063" y="2248980"/>
            <a:ext cx="1595050" cy="159505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BB67240-3CAB-D051-6F3A-256EA4710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848" y="2263225"/>
            <a:ext cx="1527005" cy="152700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B717641E-E465-1E4D-9E3B-081C24177A63}"/>
              </a:ext>
            </a:extLst>
          </p:cNvPr>
          <p:cNvSpPr/>
          <p:nvPr/>
        </p:nvSpPr>
        <p:spPr>
          <a:xfrm>
            <a:off x="9476509" y="6495803"/>
            <a:ext cx="2715491" cy="36219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1659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 descr="화이트이(가) 표시된 사진&#10;&#10;자동 생성된 설명">
            <a:extLst>
              <a:ext uri="{FF2B5EF4-FFF2-40B4-BE49-F238E27FC236}">
                <a16:creationId xmlns:a16="http://schemas.microsoft.com/office/drawing/2014/main" id="{12A3988B-A791-F724-20EF-5237741BB7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727" y="0"/>
            <a:ext cx="6114274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769692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Design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2420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DF81A2-B821-B249-D81C-1DA6E2167D7C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블랙, 무기, 다크이(가) 표시된 사진&#10;&#10;자동 생성된 설명">
            <a:extLst>
              <a:ext uri="{FF2B5EF4-FFF2-40B4-BE49-F238E27FC236}">
                <a16:creationId xmlns:a16="http://schemas.microsoft.com/office/drawing/2014/main" id="{56D6E4B5-D92F-F0D1-734E-69945370EE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65DED9-15C1-3714-B9C2-B7A0D9AE5202}"/>
              </a:ext>
            </a:extLst>
          </p:cNvPr>
          <p:cNvSpPr txBox="1"/>
          <p:nvPr/>
        </p:nvSpPr>
        <p:spPr>
          <a:xfrm>
            <a:off x="3048000" y="1074509"/>
            <a:ext cx="6096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  <a:latin typeface="+mj-ea"/>
                <a:ea typeface="+mj-ea"/>
              </a:rPr>
              <a:t>Design</a:t>
            </a:r>
          </a:p>
          <a:p>
            <a:pPr algn="ctr"/>
            <a:r>
              <a:rPr lang="en-US" altLang="ko-KR" sz="10000" b="1" dirty="0">
                <a:solidFill>
                  <a:schemeClr val="bg1"/>
                </a:solidFill>
                <a:latin typeface="+mj-ea"/>
                <a:ea typeface="+mj-ea"/>
              </a:rPr>
              <a:t>to simple</a:t>
            </a:r>
          </a:p>
          <a:p>
            <a:pPr algn="ctr"/>
            <a:r>
              <a:rPr lang="en-US" altLang="ko-KR" sz="10000" b="1" dirty="0">
                <a:solidFill>
                  <a:schemeClr val="bg1"/>
                </a:solidFill>
                <a:latin typeface="+mj-ea"/>
                <a:ea typeface="+mj-ea"/>
              </a:rPr>
              <a:t>‘vertical’</a:t>
            </a:r>
          </a:p>
        </p:txBody>
      </p:sp>
    </p:spTree>
    <p:extLst>
      <p:ext uri="{BB962C8B-B14F-4D97-AF65-F5344CB8AC3E}">
        <p14:creationId xmlns:p14="http://schemas.microsoft.com/office/powerpoint/2010/main" val="2969105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889</Words>
  <Application>Microsoft Macintosh PowerPoint</Application>
  <PresentationFormat>와이드스크린</PresentationFormat>
  <Paragraphs>191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Pretendard</vt:lpstr>
      <vt:lpstr>Pretendard Black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최현근</cp:lastModifiedBy>
  <cp:revision>26</cp:revision>
  <dcterms:created xsi:type="dcterms:W3CDTF">2023-04-19T04:07:11Z</dcterms:created>
  <dcterms:modified xsi:type="dcterms:W3CDTF">2024-05-18T10:09:12Z</dcterms:modified>
</cp:coreProperties>
</file>