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7" r:id="rId6"/>
    <p:sldId id="264" r:id="rId7"/>
    <p:sldId id="263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50"/>
            <a:ext cx="792480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19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113"/>
            <a:ext cx="7924800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89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113"/>
            <a:ext cx="7924800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34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47750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286000" y="3962400"/>
            <a:ext cx="22860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7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47750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62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805600" cy="46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10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805600" cy="470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90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" y="1022118"/>
            <a:ext cx="8805600" cy="469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52400" y="1905000"/>
            <a:ext cx="12192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7876366" y="1332853"/>
            <a:ext cx="990600" cy="3138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7253850" y="1578243"/>
            <a:ext cx="990600" cy="3138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762000" y="2590800"/>
            <a:ext cx="12192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ecompiled project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4" idx="4"/>
          </p:cNvCxnSpPr>
          <p:nvPr/>
        </p:nvCxnSpPr>
        <p:spPr>
          <a:xfrm flipH="1" flipV="1">
            <a:off x="762000" y="2133600"/>
            <a:ext cx="609600" cy="4572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19800" y="2209800"/>
            <a:ext cx="13716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view w/ results: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sinks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  <a:endCxn id="7" idx="3"/>
          </p:cNvCxnSpPr>
          <p:nvPr/>
        </p:nvCxnSpPr>
        <p:spPr>
          <a:xfrm flipV="1">
            <a:off x="6705600" y="1846123"/>
            <a:ext cx="693320" cy="3636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43800" y="2057400"/>
            <a:ext cx="10668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custom perspective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5" idx="0"/>
            <a:endCxn id="6" idx="4"/>
          </p:cNvCxnSpPr>
          <p:nvPr/>
        </p:nvCxnSpPr>
        <p:spPr>
          <a:xfrm flipV="1">
            <a:off x="8077200" y="1646694"/>
            <a:ext cx="294466" cy="41070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5800" y="1218553"/>
            <a:ext cx="3048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1524000" y="1828800"/>
            <a:ext cx="1905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toolbar icon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for suspect API search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7" idx="0"/>
            <a:endCxn id="14" idx="5"/>
          </p:cNvCxnSpPr>
          <p:nvPr/>
        </p:nvCxnSpPr>
        <p:spPr>
          <a:xfrm flipH="1" flipV="1">
            <a:off x="945963" y="1413675"/>
            <a:ext cx="1530537" cy="4151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575" y="4495800"/>
            <a:ext cx="990600" cy="3138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381000" y="3886200"/>
            <a:ext cx="13716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view w/ results: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leak sources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  <a:endCxn id="22" idx="0"/>
          </p:cNvCxnSpPr>
          <p:nvPr/>
        </p:nvCxnSpPr>
        <p:spPr>
          <a:xfrm flipH="1">
            <a:off x="523875" y="4267200"/>
            <a:ext cx="542925" cy="2286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77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805600" cy="469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fxlogisticsinc.com/Content/images/computer-hand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057400"/>
            <a:ext cx="92583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517776" y="2745783"/>
            <a:ext cx="685800" cy="19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click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0800000" flipV="1">
            <a:off x="6845924" y="2267920"/>
            <a:ext cx="774076" cy="3228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locate</a:t>
            </a:r>
            <a:endParaRPr lang="ko-KR" altLang="en-US" sz="1400" b="1" dirty="0"/>
          </a:p>
        </p:txBody>
      </p:sp>
      <p:sp>
        <p:nvSpPr>
          <p:cNvPr id="7" name="Right Arrow 6"/>
          <p:cNvSpPr/>
          <p:nvPr/>
        </p:nvSpPr>
        <p:spPr>
          <a:xfrm rot="10800000" flipV="1">
            <a:off x="6705600" y="5011119"/>
            <a:ext cx="1219200" cy="3228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dependency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22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26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Zeoo</dc:creator>
  <cp:lastModifiedBy>Zeoo</cp:lastModifiedBy>
  <cp:revision>16</cp:revision>
  <dcterms:created xsi:type="dcterms:W3CDTF">2006-08-16T00:00:00Z</dcterms:created>
  <dcterms:modified xsi:type="dcterms:W3CDTF">2014-05-30T20:07:31Z</dcterms:modified>
</cp:coreProperties>
</file>