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50"/>
            <a:ext cx="792480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19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47750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286000" y="3962400"/>
            <a:ext cx="22860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47750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62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" y="990600"/>
            <a:ext cx="8803681" cy="495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2400" y="1905000"/>
            <a:ext cx="1219200" cy="311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7876366" y="1332853"/>
            <a:ext cx="990600" cy="3138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7253850" y="1578243"/>
            <a:ext cx="990600" cy="3138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12192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ecompiled project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4"/>
          </p:cNvCxnSpPr>
          <p:nvPr/>
        </p:nvCxnSpPr>
        <p:spPr>
          <a:xfrm flipH="1" flipV="1">
            <a:off x="762000" y="2216258"/>
            <a:ext cx="609600" cy="37454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19800" y="2209800"/>
            <a:ext cx="13716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view w/ results: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ources/sinks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  <a:endCxn id="7" idx="3"/>
          </p:cNvCxnSpPr>
          <p:nvPr/>
        </p:nvCxnSpPr>
        <p:spPr>
          <a:xfrm flipV="1">
            <a:off x="6705600" y="1846123"/>
            <a:ext cx="693320" cy="3636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3800" y="2057400"/>
            <a:ext cx="10668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custom perspective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  <a:endCxn id="6" idx="4"/>
          </p:cNvCxnSpPr>
          <p:nvPr/>
        </p:nvCxnSpPr>
        <p:spPr>
          <a:xfrm flipV="1">
            <a:off x="8077200" y="1646694"/>
            <a:ext cx="294466" cy="4107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7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896839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fxlogisticsinc.com/Content/images/computer-hand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57400"/>
            <a:ext cx="92583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17776" y="2745783"/>
            <a:ext cx="685800" cy="19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click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0800000" flipV="1">
            <a:off x="6408969" y="2191720"/>
            <a:ext cx="774076" cy="3228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locate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22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Zeoo</dc:creator>
  <cp:lastModifiedBy>Zeoo</cp:lastModifiedBy>
  <cp:revision>7</cp:revision>
  <dcterms:created xsi:type="dcterms:W3CDTF">2006-08-16T00:00:00Z</dcterms:created>
  <dcterms:modified xsi:type="dcterms:W3CDTF">2014-05-30T19:19:48Z</dcterms:modified>
</cp:coreProperties>
</file>