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4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003D"/>
    <a:srgbClr val="280064"/>
    <a:srgbClr val="CE0F4B"/>
    <a:srgbClr val="8B0000"/>
    <a:srgbClr val="F07F18"/>
    <a:srgbClr val="FFEAB7"/>
    <a:srgbClr val="FFD56E"/>
    <a:srgbClr val="160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00242-A1D8-4AFE-81C9-025B11614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B4D039-688E-47B5-BE54-19BAE64EF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15FE5-F54E-4B28-B97B-C9362575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EB89-C174-4CEC-9716-4885C5BD6B59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CBF65-4E43-4C72-8F06-B60B2829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F854C-4944-49F7-8EB7-70A3FDA8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04B4-4F69-4B6D-8753-2F817C583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8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567BF-02FD-4BD6-84FD-C2090631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4F49DA-889C-4EA9-9D33-4B31D5ABA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EE6B6-FCE7-44C7-9788-48DBA4B2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EB89-C174-4CEC-9716-4885C5BD6B59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DFB75-994F-4246-92FA-BCA264E1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9C06B-0815-466A-A00C-1B15854A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04B4-4F69-4B6D-8753-2F817C583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8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0098EB-AF1C-42B7-8D67-F803E05CC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F231BC-D337-40B4-9BEB-41B8D782A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6B8C1-A496-4CB0-9903-182F52BB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EB89-C174-4CEC-9716-4885C5BD6B59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162C0-0B6A-43C1-BBD6-DF1DD9E3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F85B5-2396-47B6-9CE7-37187C51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04B4-4F69-4B6D-8753-2F817C583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61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2255C-3B3F-4B4F-B24C-B150D26B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CED873-F290-4365-BABF-63302381F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C6EE6-C324-4051-9A51-3D5378F3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EB89-C174-4CEC-9716-4885C5BD6B59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4E9EB-0B80-4A62-8DE2-12593B0E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7247F-24C3-4642-BA01-2D59F224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04B4-4F69-4B6D-8753-2F817C583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55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1967D-8507-4240-BA13-CC810349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7A7B1A-BD97-4FC7-B29E-3092F4AF1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8766B-2F54-4611-9787-D1600248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EB89-C174-4CEC-9716-4885C5BD6B59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BF18C-4B42-49FA-8A7A-21B88F94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4E111-AA2B-43C2-AE26-1D88DC02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04B4-4F69-4B6D-8753-2F817C583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2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66FD8-D485-4148-A797-2816D19D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37951D-6C0A-4A2B-B173-9246A11DD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91FBFA-8F15-481B-9870-C7F54F337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CAA5A5-C046-4B12-9108-E5DCE2D3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EB89-C174-4CEC-9716-4885C5BD6B59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2EAF2-66BA-4074-BF50-4ACD225D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0EEBDD-87BA-4DD1-AE89-25C4C0DE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04B4-4F69-4B6D-8753-2F817C583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95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E1197-915C-4A45-B7FB-A7904D0B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FE7E8F-C626-432A-B1E0-2AD7DDEC7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0D9CF8-DCD6-4C6B-A9DB-0F2C56229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CE2FFD-FB9A-4CC5-B5D6-F375D399F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36079C-3848-4FA8-B135-946D45EA6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D1265D-10B7-46F8-B676-2C3DA4BA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EB89-C174-4CEC-9716-4885C5BD6B59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85F5FD-1F6C-4988-8784-C6CEC7F0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8A04AC-FC66-467B-9C2E-EAFF9C8F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04B4-4F69-4B6D-8753-2F817C583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03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D53B0-1312-4F5F-A3E0-7F947360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2E7FB6-03C8-45AD-8BC7-F9D8A387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EB89-C174-4CEC-9716-4885C5BD6B59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9E1592-3AA8-40F0-BC98-CC6BD4AF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0FC29D-45B0-407B-94FB-92CFF075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04B4-4F69-4B6D-8753-2F817C583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8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468498-A3D5-4AE1-A55D-938CD465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EB89-C174-4CEC-9716-4885C5BD6B59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2955E1-C4FE-4593-AE39-BB3416BF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D59EA2-7F83-476F-91DE-B095E5F8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04B4-4F69-4B6D-8753-2F817C583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96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FC9BE-8B16-4DEC-A655-8A6E143B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2DB04-E61E-4C9E-9CD5-BAE648022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98DB52-68D1-471A-9049-FCDF429A6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FEFF97-94E7-4CC9-9F60-EA3AC809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EB89-C174-4CEC-9716-4885C5BD6B59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D089B6-0E26-4A30-9441-913EBEBD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3E0AB9-F9CF-4C13-95DB-28C7F6AC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04B4-4F69-4B6D-8753-2F817C583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76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2C58C-9D94-4044-9D72-B72466CB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3C8385-A7C8-4963-8787-4354E0232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E66E3B-1CCD-42E4-8C83-B5D868F7D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69A9A4-1DA2-42E6-8E6D-32670FEB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EB89-C174-4CEC-9716-4885C5BD6B59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8B2C2F-63ED-4AE0-8A9F-AD654286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AB96FC-F3D5-4BA5-8222-261961A1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B04B4-4F69-4B6D-8753-2F817C583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F4C1A1-7BCC-4E11-9C0D-171E43D9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AB07EC-8148-4950-BB00-D8CFAA5B3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480B0-B091-42DE-AC0F-568887A0F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8EB89-C174-4CEC-9716-4885C5BD6B59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00FC3-0938-4631-8466-B72EF2F4E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0019E-C262-493D-A695-198A9033D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B04B4-4F69-4B6D-8753-2F817C583E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90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89C9177-B881-49AE-9FF8-FE3C541E54B3}"/>
              </a:ext>
            </a:extLst>
          </p:cNvPr>
          <p:cNvSpPr txBox="1"/>
          <p:nvPr/>
        </p:nvSpPr>
        <p:spPr>
          <a:xfrm>
            <a:off x="1340527" y="2894120"/>
            <a:ext cx="9889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디자인은 참고용이고 절대 똑같이 만들지 말 것</a:t>
            </a:r>
            <a:r>
              <a:rPr lang="en-US" altLang="ko-KR" dirty="0"/>
              <a:t>! =&gt; </a:t>
            </a:r>
            <a:r>
              <a:rPr lang="ko-KR" altLang="en-US" dirty="0"/>
              <a:t>표절임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전체적으로 너무 밝은 느낌보다는 모던하게 어둡고 세련된 느낌으로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작업 리소스는 작업 파일로 남겨둘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초장부터 예쁘게는 안되니까 프로토 타입으로 </a:t>
            </a:r>
            <a:r>
              <a:rPr lang="ko-KR" altLang="en-US" dirty="0" err="1"/>
              <a:t>필요한거</a:t>
            </a:r>
            <a:r>
              <a:rPr lang="ko-KR" altLang="en-US" dirty="0"/>
              <a:t> 다 </a:t>
            </a:r>
            <a:r>
              <a:rPr lang="ko-KR" altLang="en-US" dirty="0" err="1"/>
              <a:t>만든다음에</a:t>
            </a:r>
            <a:r>
              <a:rPr lang="ko-KR" altLang="en-US" dirty="0"/>
              <a:t> 세련되게 수정할 것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8987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0AFB2B-F9F5-49E1-AECD-BBB74CA2D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67" y="168675"/>
            <a:ext cx="748066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956B68-078F-482D-8B9E-4E91175DAA48}"/>
              </a:ext>
            </a:extLst>
          </p:cNvPr>
          <p:cNvSpPr txBox="1"/>
          <p:nvPr/>
        </p:nvSpPr>
        <p:spPr>
          <a:xfrm>
            <a:off x="8913056" y="3413009"/>
            <a:ext cx="283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306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BF1FCC-09A5-4AF7-BA6B-8A9A560AA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13" y="468945"/>
            <a:ext cx="2257425" cy="4000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7AE7D36-D320-4883-B89D-F9A9BD5CB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501" y="526095"/>
            <a:ext cx="1428750" cy="361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0CB934-7BAC-44C0-B182-DC8B5DE4D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488" y="478470"/>
            <a:ext cx="428625" cy="304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F41988-3F53-4BD7-A7AB-B270D701EE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526" y="411795"/>
            <a:ext cx="4838700" cy="438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0968AE-636E-40A7-9142-C279F8FC6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626" y="1356736"/>
            <a:ext cx="1924050" cy="419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3EB50A-C20D-4E08-99EF-5E2F4F3014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9501" y="1423411"/>
            <a:ext cx="781050" cy="2857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274C4F-2037-4704-9147-BFACCDE5FA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01" y="2311202"/>
            <a:ext cx="3381375" cy="295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A5CA94A-260A-4717-AF66-70ACBEC695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4901" y="2244526"/>
            <a:ext cx="1733550" cy="514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2E80EEB-4C90-4C5D-A857-EC44706E08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61545" y="1489680"/>
            <a:ext cx="438150" cy="2857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67B9809-9109-4256-A469-92AD2D6953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20926" y="2187376"/>
            <a:ext cx="1333500" cy="7239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C8EA6B5-AE7E-4A37-8CD9-73CA68F943A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5376" y="3046592"/>
            <a:ext cx="6972300" cy="21621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235C610-EA14-41E5-8144-AB1683B6078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88126" y="1171575"/>
            <a:ext cx="228600" cy="50863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4356321-8D55-4268-9E11-CEA6F2D3B5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44901" y="3046592"/>
            <a:ext cx="2495550" cy="29622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83F84CD-CB9C-4E23-A412-16C9ABC134B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378676" y="888045"/>
            <a:ext cx="209550" cy="53435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5D7B84F-AECB-482D-B7A8-0605C2BB5C6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7574" y="5861229"/>
            <a:ext cx="609600" cy="2952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59376ED-C94D-4832-BBD9-2631F259E97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15538" y="5506008"/>
            <a:ext cx="2447925" cy="5143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9F72BEB-9783-4BE0-BE7F-C640CA51E7D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68288" y="5514975"/>
            <a:ext cx="504825" cy="7429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0DEF533-190F-4703-89CA-3E749BA635C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83225" y="1206301"/>
            <a:ext cx="257175" cy="1552575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412B2DE3-3B33-436C-8D25-6DF541460DE3}"/>
              </a:ext>
            </a:extLst>
          </p:cNvPr>
          <p:cNvGrpSpPr/>
          <p:nvPr/>
        </p:nvGrpSpPr>
        <p:grpSpPr>
          <a:xfrm>
            <a:off x="3796776" y="1379160"/>
            <a:ext cx="3260972" cy="330001"/>
            <a:chOff x="3796776" y="1379160"/>
            <a:chExt cx="3260972" cy="3300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02963B2-0B07-4DE9-8E37-11164A3225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t="1" r="17305" b="6635"/>
            <a:stretch/>
          </p:blipFill>
          <p:spPr>
            <a:xfrm>
              <a:off x="3796776" y="1409124"/>
              <a:ext cx="3260972" cy="240110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D132C67-EEF2-4243-B5EE-6D9113AD9C5E}"/>
                </a:ext>
              </a:extLst>
            </p:cNvPr>
            <p:cNvSpPr/>
            <p:nvPr/>
          </p:nvSpPr>
          <p:spPr>
            <a:xfrm>
              <a:off x="5530788" y="1409124"/>
              <a:ext cx="781050" cy="300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BBB00E3-F361-42A3-9494-3F2472C57D19}"/>
                </a:ext>
              </a:extLst>
            </p:cNvPr>
            <p:cNvSpPr/>
            <p:nvPr/>
          </p:nvSpPr>
          <p:spPr>
            <a:xfrm>
              <a:off x="4683062" y="1379160"/>
              <a:ext cx="257175" cy="3000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740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FADD578-ABF5-4E6B-9D79-83D64FB04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41" y="322493"/>
            <a:ext cx="1932433" cy="1932433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5E19941-0236-40D8-888E-0AC8C2B0FC64}"/>
              </a:ext>
            </a:extLst>
          </p:cNvPr>
          <p:cNvGraphicFramePr>
            <a:graphicFrameLocks noGrp="1"/>
          </p:cNvGraphicFramePr>
          <p:nvPr/>
        </p:nvGraphicFramePr>
        <p:xfrm>
          <a:off x="3239363" y="479968"/>
          <a:ext cx="8128000" cy="1774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8642099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83831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972621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459853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3391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526026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78426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68866029"/>
                    </a:ext>
                  </a:extLst>
                </a:gridCol>
              </a:tblGrid>
              <a:tr h="1774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003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006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5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AB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7F1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E0F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7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F2426A-806D-442A-906E-E1A810428F58}"/>
              </a:ext>
            </a:extLst>
          </p:cNvPr>
          <p:cNvSpPr txBox="1"/>
          <p:nvPr/>
        </p:nvSpPr>
        <p:spPr>
          <a:xfrm>
            <a:off x="3046520" y="3222594"/>
            <a:ext cx="8513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사용할 컬러 계열</a:t>
            </a:r>
          </a:p>
        </p:txBody>
      </p:sp>
    </p:spTree>
    <p:extLst>
      <p:ext uri="{BB962C8B-B14F-4D97-AF65-F5344CB8AC3E}">
        <p14:creationId xmlns:p14="http://schemas.microsoft.com/office/powerpoint/2010/main" val="105872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2CFF0D8-3E48-4835-AD80-82C60A334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2195391"/>
            <a:ext cx="6729475" cy="22240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70858A-7A42-4541-B417-6972509FD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575" y="1470209"/>
            <a:ext cx="4857750" cy="36744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9E0078-2497-49F1-8A16-382277379624}"/>
              </a:ext>
            </a:extLst>
          </p:cNvPr>
          <p:cNvSpPr txBox="1"/>
          <p:nvPr/>
        </p:nvSpPr>
        <p:spPr>
          <a:xfrm>
            <a:off x="1882067" y="674703"/>
            <a:ext cx="666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패턴창의 모습</a:t>
            </a:r>
          </a:p>
        </p:txBody>
      </p:sp>
    </p:spTree>
    <p:extLst>
      <p:ext uri="{BB962C8B-B14F-4D97-AF65-F5344CB8AC3E}">
        <p14:creationId xmlns:p14="http://schemas.microsoft.com/office/powerpoint/2010/main" val="145702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2B99A0E-C793-4AFA-A59B-A16139FD9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57" y="336657"/>
            <a:ext cx="7044043" cy="57769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768DF7-6385-4285-B342-427FF6510F5A}"/>
              </a:ext>
            </a:extLst>
          </p:cNvPr>
          <p:cNvSpPr txBox="1"/>
          <p:nvPr/>
        </p:nvSpPr>
        <p:spPr>
          <a:xfrm>
            <a:off x="8025414" y="2157274"/>
            <a:ext cx="3302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샘플러</a:t>
            </a:r>
            <a:r>
              <a:rPr lang="en-US" altLang="ko-KR" dirty="0"/>
              <a:t>, </a:t>
            </a:r>
            <a:r>
              <a:rPr lang="ko-KR" altLang="en-US" dirty="0"/>
              <a:t>그냥 버튼의 모양새만 참조할 것</a:t>
            </a:r>
          </a:p>
        </p:txBody>
      </p:sp>
    </p:spTree>
    <p:extLst>
      <p:ext uri="{BB962C8B-B14F-4D97-AF65-F5344CB8AC3E}">
        <p14:creationId xmlns:p14="http://schemas.microsoft.com/office/powerpoint/2010/main" val="160449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9318063-BC12-40E9-9EE5-D1B2EEE83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9" y="1051573"/>
            <a:ext cx="10546672" cy="5679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D2846A-927E-418F-B8D9-DA345A89321B}"/>
              </a:ext>
            </a:extLst>
          </p:cNvPr>
          <p:cNvSpPr txBox="1"/>
          <p:nvPr/>
        </p:nvSpPr>
        <p:spPr>
          <a:xfrm>
            <a:off x="3524435" y="346229"/>
            <a:ext cx="615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 리스트 창이 포함된 </a:t>
            </a:r>
            <a:r>
              <a:rPr lang="ko-KR" altLang="en-US" dirty="0" err="1"/>
              <a:t>메인창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80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324909-957E-48E3-A296-3261FB27D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566849"/>
            <a:ext cx="11563350" cy="62036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A8DFD2-548F-4BE1-B485-3B8CAE1BC356}"/>
              </a:ext>
            </a:extLst>
          </p:cNvPr>
          <p:cNvSpPr txBox="1"/>
          <p:nvPr/>
        </p:nvSpPr>
        <p:spPr>
          <a:xfrm>
            <a:off x="4074851" y="87455"/>
            <a:ext cx="448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피아노롤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62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A5B7F1-4F4B-4B62-A0A3-657BBFBD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40" y="552793"/>
            <a:ext cx="10642520" cy="57524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BD87C4-111A-43A1-95AF-D00E1E9C6FDB}"/>
              </a:ext>
            </a:extLst>
          </p:cNvPr>
          <p:cNvSpPr txBox="1"/>
          <p:nvPr/>
        </p:nvSpPr>
        <p:spPr>
          <a:xfrm>
            <a:off x="5078028" y="88777"/>
            <a:ext cx="506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재생바와 음량 표시기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81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0A385D-5170-49B7-B7E7-288732BA6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2" y="766227"/>
            <a:ext cx="12192000" cy="60180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DD108F-B8FB-4709-88ED-714448187A55}"/>
              </a:ext>
            </a:extLst>
          </p:cNvPr>
          <p:cNvSpPr txBox="1"/>
          <p:nvPr/>
        </p:nvSpPr>
        <p:spPr>
          <a:xfrm>
            <a:off x="4900474" y="266330"/>
            <a:ext cx="427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믹서창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24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AC3493-E9AE-47D3-9837-3D3FC3448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57" y="1257207"/>
            <a:ext cx="7108956" cy="539115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6F80C4A-C128-402E-9F06-3258E78E2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581" y="2348374"/>
            <a:ext cx="2114550" cy="523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2C5BEC-6BD8-4089-A6ED-79AD77B14E68}"/>
              </a:ext>
            </a:extLst>
          </p:cNvPr>
          <p:cNvSpPr txBox="1"/>
          <p:nvPr/>
        </p:nvSpPr>
        <p:spPr>
          <a:xfrm>
            <a:off x="3915052" y="479394"/>
            <a:ext cx="529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악기를 불러온 모습</a:t>
            </a:r>
            <a:r>
              <a:rPr lang="en-US" altLang="ko-KR" dirty="0"/>
              <a:t>, </a:t>
            </a:r>
            <a:r>
              <a:rPr lang="ko-KR" altLang="en-US" dirty="0"/>
              <a:t>버튼만 참조할 것</a:t>
            </a:r>
          </a:p>
        </p:txBody>
      </p:sp>
    </p:spTree>
    <p:extLst>
      <p:ext uri="{BB962C8B-B14F-4D97-AF65-F5344CB8AC3E}">
        <p14:creationId xmlns:p14="http://schemas.microsoft.com/office/powerpoint/2010/main" val="3753826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67</Words>
  <Application>Microsoft Office PowerPoint</Application>
  <PresentationFormat>와이드스크린</PresentationFormat>
  <Paragraphs>16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원현 최</dc:creator>
  <cp:lastModifiedBy>원현 최</cp:lastModifiedBy>
  <cp:revision>4</cp:revision>
  <dcterms:created xsi:type="dcterms:W3CDTF">2018-07-16T13:45:49Z</dcterms:created>
  <dcterms:modified xsi:type="dcterms:W3CDTF">2018-07-16T14:13:57Z</dcterms:modified>
</cp:coreProperties>
</file>