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79" r:id="rId4"/>
    <p:sldId id="280" r:id="rId5"/>
    <p:sldId id="281" r:id="rId6"/>
    <p:sldId id="282" r:id="rId7"/>
    <p:sldId id="283" r:id="rId8"/>
    <p:sldId id="284" r:id="rId9"/>
    <p:sldId id="274" r:id="rId10"/>
    <p:sldId id="275" r:id="rId11"/>
    <p:sldId id="285" r:id="rId12"/>
    <p:sldId id="286" r:id="rId13"/>
    <p:sldId id="287" r:id="rId14"/>
    <p:sldId id="288" r:id="rId15"/>
    <p:sldId id="289" r:id="rId16"/>
    <p:sldId id="290" r:id="rId17"/>
    <p:sldId id="276" r:id="rId18"/>
    <p:sldId id="277" r:id="rId19"/>
    <p:sldId id="293" r:id="rId20"/>
    <p:sldId id="278" r:id="rId21"/>
    <p:sldId id="291" r:id="rId22"/>
    <p:sldId id="29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1C6E88-2F88-4017-A44F-50963B4C284C}" v="135" dt="2018-12-05T07:56:23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 윤" userId="dc19f516f51e2e25" providerId="LiveId" clId="{C61C6E88-2F88-4017-A44F-50963B4C284C}"/>
    <pc:docChg chg="undo custSel addSld delSld modSld">
      <pc:chgData name="성우 윤" userId="dc19f516f51e2e25" providerId="LiveId" clId="{C61C6E88-2F88-4017-A44F-50963B4C284C}" dt="2018-12-07T06:00:36.689" v="1107" actId="313"/>
      <pc:docMkLst>
        <pc:docMk/>
      </pc:docMkLst>
      <pc:sldChg chg="modSp">
        <pc:chgData name="성우 윤" userId="dc19f516f51e2e25" providerId="LiveId" clId="{C61C6E88-2F88-4017-A44F-50963B4C284C}" dt="2018-12-05T06:33:11.958" v="42" actId="6549"/>
        <pc:sldMkLst>
          <pc:docMk/>
          <pc:sldMk cId="1180851756" sldId="256"/>
        </pc:sldMkLst>
        <pc:spChg chg="mod">
          <ac:chgData name="성우 윤" userId="dc19f516f51e2e25" providerId="LiveId" clId="{C61C6E88-2F88-4017-A44F-50963B4C284C}" dt="2018-12-05T06:33:11.958" v="4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C61C6E88-2F88-4017-A44F-50963B4C284C}" dt="2018-12-05T07:15:29.133" v="348" actId="207"/>
        <pc:sldMkLst>
          <pc:docMk/>
          <pc:sldMk cId="4064491734" sldId="262"/>
        </pc:sldMkLst>
        <pc:spChg chg="mod">
          <ac:chgData name="성우 윤" userId="dc19f516f51e2e25" providerId="LiveId" clId="{C61C6E88-2F88-4017-A44F-50963B4C284C}" dt="2018-12-05T06:34:03.765" v="104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3" creationId="{BF60EB77-4C97-4DD5-BC40-50BE7428A83D}"/>
          </ac:spMkLst>
        </pc:spChg>
        <pc:spChg chg="del">
          <ac:chgData name="성우 윤" userId="dc19f516f51e2e25" providerId="LiveId" clId="{C61C6E88-2F88-4017-A44F-50963B4C284C}" dt="2018-12-05T06:33:40.333" v="67" actId="478"/>
          <ac:spMkLst>
            <pc:docMk/>
            <pc:sldMk cId="4064491734" sldId="262"/>
            <ac:spMk id="4" creationId="{0F4F065B-D5CC-4A78-874A-C49E660E127F}"/>
          </ac:spMkLst>
        </pc:spChg>
        <pc:spChg chg="add mod">
          <ac:chgData name="성우 윤" userId="dc19f516f51e2e25" providerId="LiveId" clId="{C61C6E88-2F88-4017-A44F-50963B4C284C}" dt="2018-12-05T07:15:24.819" v="346" actId="207"/>
          <ac:spMkLst>
            <pc:docMk/>
            <pc:sldMk cId="4064491734" sldId="262"/>
            <ac:spMk id="5" creationId="{808FC3DB-86A6-4FFE-BBD3-DDEDC1DA20EB}"/>
          </ac:spMkLst>
        </pc:spChg>
        <pc:spChg chg="add mod">
          <ac:chgData name="성우 윤" userId="dc19f516f51e2e25" providerId="LiveId" clId="{C61C6E88-2F88-4017-A44F-50963B4C284C}" dt="2018-12-05T07:15:29.133" v="348" actId="207"/>
          <ac:spMkLst>
            <pc:docMk/>
            <pc:sldMk cId="4064491734" sldId="262"/>
            <ac:spMk id="6" creationId="{0C8A4F3F-3235-4414-A806-A81767F9CFA4}"/>
          </ac:spMkLst>
        </pc:spChg>
      </pc:sldChg>
      <pc:sldChg chg="addSp modSp add">
        <pc:chgData name="성우 윤" userId="dc19f516f51e2e25" providerId="LiveId" clId="{C61C6E88-2F88-4017-A44F-50963B4C284C}" dt="2018-12-05T07:21:17.912" v="468" actId="20577"/>
        <pc:sldMkLst>
          <pc:docMk/>
          <pc:sldMk cId="1403535094" sldId="274"/>
        </pc:sldMkLst>
        <pc:spChg chg="mod">
          <ac:chgData name="성우 윤" userId="dc19f516f51e2e25" providerId="LiveId" clId="{C61C6E88-2F88-4017-A44F-50963B4C284C}" dt="2018-12-05T07:21:17.912" v="468" actId="20577"/>
          <ac:spMkLst>
            <pc:docMk/>
            <pc:sldMk cId="1403535094" sldId="274"/>
            <ac:spMk id="2" creationId="{0D8E2EAE-BCF9-4C10-A215-20999C2C0AF5}"/>
          </ac:spMkLst>
        </pc:spChg>
        <pc:spChg chg="add mod">
          <ac:chgData name="성우 윤" userId="dc19f516f51e2e25" providerId="LiveId" clId="{C61C6E88-2F88-4017-A44F-50963B4C284C}" dt="2018-12-05T07:21:03.305" v="466" actId="2710"/>
          <ac:spMkLst>
            <pc:docMk/>
            <pc:sldMk cId="1403535094" sldId="274"/>
            <ac:spMk id="3" creationId="{6A7AC419-65D7-4409-A83D-BC3FE2444B93}"/>
          </ac:spMkLst>
        </pc:spChg>
      </pc:sldChg>
      <pc:sldChg chg="addSp modSp add">
        <pc:chgData name="성우 윤" userId="dc19f516f51e2e25" providerId="LiveId" clId="{C61C6E88-2F88-4017-A44F-50963B4C284C}" dt="2018-12-05T07:27:23.622" v="614" actId="207"/>
        <pc:sldMkLst>
          <pc:docMk/>
          <pc:sldMk cId="3252602490" sldId="275"/>
        </pc:sldMkLst>
        <pc:spChg chg="mod">
          <ac:chgData name="성우 윤" userId="dc19f516f51e2e25" providerId="LiveId" clId="{C61C6E88-2F88-4017-A44F-50963B4C284C}" dt="2018-12-05T07:13:09.947" v="209" actId="20577"/>
          <ac:spMkLst>
            <pc:docMk/>
            <pc:sldMk cId="3252602490" sldId="275"/>
            <ac:spMk id="2" creationId="{0D8E2EAE-BCF9-4C10-A215-20999C2C0AF5}"/>
          </ac:spMkLst>
        </pc:spChg>
        <pc:spChg chg="add mod">
          <ac:chgData name="성우 윤" userId="dc19f516f51e2e25" providerId="LiveId" clId="{C61C6E88-2F88-4017-A44F-50963B4C284C}" dt="2018-12-05T07:27:23.622" v="614" actId="207"/>
          <ac:spMkLst>
            <pc:docMk/>
            <pc:sldMk cId="3252602490" sldId="275"/>
            <ac:spMk id="3" creationId="{CCE483BF-35F1-49A7-A457-1A0546F2F5D6}"/>
          </ac:spMkLst>
        </pc:spChg>
      </pc:sldChg>
      <pc:sldChg chg="addSp delSp modSp add">
        <pc:chgData name="성우 윤" userId="dc19f516f51e2e25" providerId="LiveId" clId="{C61C6E88-2F88-4017-A44F-50963B4C284C}" dt="2018-12-05T07:33:11.108" v="809" actId="207"/>
        <pc:sldMkLst>
          <pc:docMk/>
          <pc:sldMk cId="2392055572" sldId="276"/>
        </pc:sldMkLst>
        <pc:spChg chg="mod">
          <ac:chgData name="성우 윤" userId="dc19f516f51e2e25" providerId="LiveId" clId="{C61C6E88-2F88-4017-A44F-50963B4C284C}" dt="2018-12-05T07:13:24.411" v="249" actId="6549"/>
          <ac:spMkLst>
            <pc:docMk/>
            <pc:sldMk cId="2392055572" sldId="276"/>
            <ac:spMk id="2" creationId="{0D8E2EAE-BCF9-4C10-A215-20999C2C0AF5}"/>
          </ac:spMkLst>
        </pc:spChg>
        <pc:spChg chg="add del mod">
          <ac:chgData name="성우 윤" userId="dc19f516f51e2e25" providerId="LiveId" clId="{C61C6E88-2F88-4017-A44F-50963B4C284C}" dt="2018-12-05T07:23:57.256" v="518" actId="478"/>
          <ac:spMkLst>
            <pc:docMk/>
            <pc:sldMk cId="2392055572" sldId="276"/>
            <ac:spMk id="3" creationId="{4F37ABCC-1200-46FA-B451-B2C78A9058BB}"/>
          </ac:spMkLst>
        </pc:spChg>
        <pc:spChg chg="add del mod">
          <ac:chgData name="성우 윤" userId="dc19f516f51e2e25" providerId="LiveId" clId="{C61C6E88-2F88-4017-A44F-50963B4C284C}" dt="2018-12-05T07:31:20.529" v="784" actId="478"/>
          <ac:spMkLst>
            <pc:docMk/>
            <pc:sldMk cId="2392055572" sldId="276"/>
            <ac:spMk id="4" creationId="{D70E1E24-E890-4300-ACA9-F1575E1B851D}"/>
          </ac:spMkLst>
        </pc:spChg>
        <pc:spChg chg="add del mod">
          <ac:chgData name="성우 윤" userId="dc19f516f51e2e25" providerId="LiveId" clId="{C61C6E88-2F88-4017-A44F-50963B4C284C}" dt="2018-12-05T07:30:29.411" v="757"/>
          <ac:spMkLst>
            <pc:docMk/>
            <pc:sldMk cId="2392055572" sldId="276"/>
            <ac:spMk id="5" creationId="{3B6D8A86-9178-47E2-93DA-87ECD10675BE}"/>
          </ac:spMkLst>
        </pc:spChg>
        <pc:spChg chg="add mod">
          <ac:chgData name="성우 윤" userId="dc19f516f51e2e25" providerId="LiveId" clId="{C61C6E88-2F88-4017-A44F-50963B4C284C}" dt="2018-12-05T07:33:11.108" v="809" actId="207"/>
          <ac:spMkLst>
            <pc:docMk/>
            <pc:sldMk cId="2392055572" sldId="276"/>
            <ac:spMk id="6" creationId="{0C2E8C99-40C7-407E-A924-10D834E47C40}"/>
          </ac:spMkLst>
        </pc:spChg>
        <pc:spChg chg="add mod">
          <ac:chgData name="성우 윤" userId="dc19f516f51e2e25" providerId="LiveId" clId="{C61C6E88-2F88-4017-A44F-50963B4C284C}" dt="2018-12-05T07:33:09.159" v="808" actId="207"/>
          <ac:spMkLst>
            <pc:docMk/>
            <pc:sldMk cId="2392055572" sldId="276"/>
            <ac:spMk id="7" creationId="{768FCA5A-2C87-49F1-98FA-6E0EC4B439BB}"/>
          </ac:spMkLst>
        </pc:spChg>
      </pc:sldChg>
      <pc:sldChg chg="addSp modSp add">
        <pc:chgData name="성우 윤" userId="dc19f516f51e2e25" providerId="LiveId" clId="{C61C6E88-2F88-4017-A44F-50963B4C284C}" dt="2018-12-05T07:50:07.734" v="988" actId="207"/>
        <pc:sldMkLst>
          <pc:docMk/>
          <pc:sldMk cId="3307020635" sldId="277"/>
        </pc:sldMkLst>
        <pc:spChg chg="mod">
          <ac:chgData name="성우 윤" userId="dc19f516f51e2e25" providerId="LiveId" clId="{C61C6E88-2F88-4017-A44F-50963B4C284C}" dt="2018-12-05T07:13:46.986" v="276" actId="20577"/>
          <ac:spMkLst>
            <pc:docMk/>
            <pc:sldMk cId="3307020635" sldId="277"/>
            <ac:spMk id="2" creationId="{0D8E2EAE-BCF9-4C10-A215-20999C2C0AF5}"/>
          </ac:spMkLst>
        </pc:spChg>
        <pc:spChg chg="add mod">
          <ac:chgData name="성우 윤" userId="dc19f516f51e2e25" providerId="LiveId" clId="{C61C6E88-2F88-4017-A44F-50963B4C284C}" dt="2018-12-05T07:49:17.047" v="941" actId="2710"/>
          <ac:spMkLst>
            <pc:docMk/>
            <pc:sldMk cId="3307020635" sldId="277"/>
            <ac:spMk id="3" creationId="{6CF6844F-4095-4332-8DBF-258C51A61101}"/>
          </ac:spMkLst>
        </pc:spChg>
        <pc:spChg chg="add mod">
          <ac:chgData name="성우 윤" userId="dc19f516f51e2e25" providerId="LiveId" clId="{C61C6E88-2F88-4017-A44F-50963B4C284C}" dt="2018-12-05T07:50:07.734" v="988" actId="207"/>
          <ac:spMkLst>
            <pc:docMk/>
            <pc:sldMk cId="3307020635" sldId="277"/>
            <ac:spMk id="4" creationId="{135E1CCD-455F-4E00-AB99-0729C6354EDC}"/>
          </ac:spMkLst>
        </pc:spChg>
      </pc:sldChg>
      <pc:sldChg chg="addSp modSp add">
        <pc:chgData name="성우 윤" userId="dc19f516f51e2e25" providerId="LiveId" clId="{C61C6E88-2F88-4017-A44F-50963B4C284C}" dt="2018-12-05T07:34:32.930" v="853" actId="207"/>
        <pc:sldMkLst>
          <pc:docMk/>
          <pc:sldMk cId="536268809" sldId="278"/>
        </pc:sldMkLst>
        <pc:spChg chg="mod">
          <ac:chgData name="성우 윤" userId="dc19f516f51e2e25" providerId="LiveId" clId="{C61C6E88-2F88-4017-A44F-50963B4C284C}" dt="2018-12-05T07:14:08.517" v="319" actId="6549"/>
          <ac:spMkLst>
            <pc:docMk/>
            <pc:sldMk cId="536268809" sldId="278"/>
            <ac:spMk id="2" creationId="{0D8E2EAE-BCF9-4C10-A215-20999C2C0AF5}"/>
          </ac:spMkLst>
        </pc:spChg>
        <pc:spChg chg="add mod">
          <ac:chgData name="성우 윤" userId="dc19f516f51e2e25" providerId="LiveId" clId="{C61C6E88-2F88-4017-A44F-50963B4C284C}" dt="2018-12-05T07:34:27.496" v="851" actId="207"/>
          <ac:spMkLst>
            <pc:docMk/>
            <pc:sldMk cId="536268809" sldId="278"/>
            <ac:spMk id="3" creationId="{4D98BED3-B757-4731-B38A-75212EBB7BEC}"/>
          </ac:spMkLst>
        </pc:spChg>
        <pc:spChg chg="add mod">
          <ac:chgData name="성우 윤" userId="dc19f516f51e2e25" providerId="LiveId" clId="{C61C6E88-2F88-4017-A44F-50963B4C284C}" dt="2018-12-05T07:34:30.004" v="852" actId="207"/>
          <ac:spMkLst>
            <pc:docMk/>
            <pc:sldMk cId="536268809" sldId="278"/>
            <ac:spMk id="4" creationId="{15431C4E-4822-4F69-AB4B-8CCBFB88C574}"/>
          </ac:spMkLst>
        </pc:spChg>
        <pc:spChg chg="add mod">
          <ac:chgData name="성우 윤" userId="dc19f516f51e2e25" providerId="LiveId" clId="{C61C6E88-2F88-4017-A44F-50963B4C284C}" dt="2018-12-05T07:34:32.930" v="853" actId="207"/>
          <ac:spMkLst>
            <pc:docMk/>
            <pc:sldMk cId="536268809" sldId="278"/>
            <ac:spMk id="5" creationId="{D7C58124-BB1E-46F7-A466-F67CFC06FAC7}"/>
          </ac:spMkLst>
        </pc:spChg>
      </pc:sldChg>
      <pc:sldChg chg="addSp delSp modSp add">
        <pc:chgData name="성우 윤" userId="dc19f516f51e2e25" providerId="LiveId" clId="{C61C6E88-2F88-4017-A44F-50963B4C284C}" dt="2018-12-05T07:17:17.816" v="381" actId="2710"/>
        <pc:sldMkLst>
          <pc:docMk/>
          <pc:sldMk cId="3349531295" sldId="279"/>
        </pc:sldMkLst>
        <pc:spChg chg="mod">
          <ac:chgData name="성우 윤" userId="dc19f516f51e2e25" providerId="LiveId" clId="{C61C6E88-2F88-4017-A44F-50963B4C284C}" dt="2018-12-05T07:15:50.707" v="366" actId="255"/>
          <ac:spMkLst>
            <pc:docMk/>
            <pc:sldMk cId="3349531295" sldId="279"/>
            <ac:spMk id="2" creationId="{0D8E2EAE-BCF9-4C10-A215-20999C2C0AF5}"/>
          </ac:spMkLst>
        </pc:spChg>
        <pc:spChg chg="add mod">
          <ac:chgData name="성우 윤" userId="dc19f516f51e2e25" providerId="LiveId" clId="{C61C6E88-2F88-4017-A44F-50963B4C284C}" dt="2018-12-05T07:17:17.816" v="381" actId="2710"/>
          <ac:spMkLst>
            <pc:docMk/>
            <pc:sldMk cId="3349531295" sldId="279"/>
            <ac:spMk id="3" creationId="{1A970B81-795E-4934-95DA-9466EFF73A8B}"/>
          </ac:spMkLst>
        </pc:spChg>
        <pc:spChg chg="del">
          <ac:chgData name="성우 윤" userId="dc19f516f51e2e25" providerId="LiveId" clId="{C61C6E88-2F88-4017-A44F-50963B4C284C}" dt="2018-12-05T07:15:38.906" v="350" actId="478"/>
          <ac:spMkLst>
            <pc:docMk/>
            <pc:sldMk cId="3349531295" sldId="279"/>
            <ac:spMk id="5" creationId="{808FC3DB-86A6-4FFE-BBD3-DDEDC1DA20EB}"/>
          </ac:spMkLst>
        </pc:spChg>
        <pc:spChg chg="del">
          <ac:chgData name="성우 윤" userId="dc19f516f51e2e25" providerId="LiveId" clId="{C61C6E88-2F88-4017-A44F-50963B4C284C}" dt="2018-12-05T07:15:38.906" v="350" actId="478"/>
          <ac:spMkLst>
            <pc:docMk/>
            <pc:sldMk cId="3349531295" sldId="279"/>
            <ac:spMk id="6" creationId="{0C8A4F3F-3235-4414-A806-A81767F9CFA4}"/>
          </ac:spMkLst>
        </pc:spChg>
      </pc:sldChg>
      <pc:sldChg chg="addSp modSp add">
        <pc:chgData name="성우 윤" userId="dc19f516f51e2e25" providerId="LiveId" clId="{C61C6E88-2F88-4017-A44F-50963B4C284C}" dt="2018-12-05T07:17:58.726" v="395" actId="207"/>
        <pc:sldMkLst>
          <pc:docMk/>
          <pc:sldMk cId="3230680723" sldId="280"/>
        </pc:sldMkLst>
        <pc:spChg chg="add mod">
          <ac:chgData name="성우 윤" userId="dc19f516f51e2e25" providerId="LiveId" clId="{C61C6E88-2F88-4017-A44F-50963B4C284C}" dt="2018-12-05T07:17:58.726" v="395" actId="207"/>
          <ac:spMkLst>
            <pc:docMk/>
            <pc:sldMk cId="3230680723" sldId="280"/>
            <ac:spMk id="3" creationId="{68E0D2CA-0A56-47B5-A773-9275A7B54C58}"/>
          </ac:spMkLst>
        </pc:spChg>
      </pc:sldChg>
      <pc:sldChg chg="addSp modSp add">
        <pc:chgData name="성우 윤" userId="dc19f516f51e2e25" providerId="LiveId" clId="{C61C6E88-2F88-4017-A44F-50963B4C284C}" dt="2018-12-05T07:18:30.380" v="410" actId="207"/>
        <pc:sldMkLst>
          <pc:docMk/>
          <pc:sldMk cId="2134802395" sldId="281"/>
        </pc:sldMkLst>
        <pc:spChg chg="add mod">
          <ac:chgData name="성우 윤" userId="dc19f516f51e2e25" providerId="LiveId" clId="{C61C6E88-2F88-4017-A44F-50963B4C284C}" dt="2018-12-05T07:18:30.380" v="410" actId="207"/>
          <ac:spMkLst>
            <pc:docMk/>
            <pc:sldMk cId="2134802395" sldId="281"/>
            <ac:spMk id="3" creationId="{50D0EB5F-7E47-47E4-9B2D-5813D2CC42E1}"/>
          </ac:spMkLst>
        </pc:spChg>
      </pc:sldChg>
      <pc:sldChg chg="addSp modSp add">
        <pc:chgData name="성우 윤" userId="dc19f516f51e2e25" providerId="LiveId" clId="{C61C6E88-2F88-4017-A44F-50963B4C284C}" dt="2018-12-05T07:20:31.627" v="461" actId="207"/>
        <pc:sldMkLst>
          <pc:docMk/>
          <pc:sldMk cId="168163990" sldId="282"/>
        </pc:sldMkLst>
        <pc:spChg chg="add mod">
          <ac:chgData name="성우 윤" userId="dc19f516f51e2e25" providerId="LiveId" clId="{C61C6E88-2F88-4017-A44F-50963B4C284C}" dt="2018-12-05T07:20:31.627" v="461" actId="207"/>
          <ac:spMkLst>
            <pc:docMk/>
            <pc:sldMk cId="168163990" sldId="282"/>
            <ac:spMk id="3" creationId="{FA9E88C6-A4DF-4A4C-9B0A-12F181B59C1D}"/>
          </ac:spMkLst>
        </pc:spChg>
      </pc:sldChg>
      <pc:sldChg chg="addSp modSp add">
        <pc:chgData name="성우 윤" userId="dc19f516f51e2e25" providerId="LiveId" clId="{C61C6E88-2F88-4017-A44F-50963B4C284C}" dt="2018-12-05T07:19:28.835" v="443" actId="207"/>
        <pc:sldMkLst>
          <pc:docMk/>
          <pc:sldMk cId="2977407112" sldId="283"/>
        </pc:sldMkLst>
        <pc:spChg chg="add mod">
          <ac:chgData name="성우 윤" userId="dc19f516f51e2e25" providerId="LiveId" clId="{C61C6E88-2F88-4017-A44F-50963B4C284C}" dt="2018-12-05T07:19:28.835" v="443" actId="207"/>
          <ac:spMkLst>
            <pc:docMk/>
            <pc:sldMk cId="2977407112" sldId="283"/>
            <ac:spMk id="3" creationId="{D4EEA12F-18E4-41FB-82CB-B7DEA7CCAB6D}"/>
          </ac:spMkLst>
        </pc:spChg>
      </pc:sldChg>
      <pc:sldChg chg="addSp delSp modSp add">
        <pc:chgData name="성우 윤" userId="dc19f516f51e2e25" providerId="LiveId" clId="{C61C6E88-2F88-4017-A44F-50963B4C284C}" dt="2018-12-05T07:20:17.078" v="459" actId="207"/>
        <pc:sldMkLst>
          <pc:docMk/>
          <pc:sldMk cId="2901034454" sldId="284"/>
        </pc:sldMkLst>
        <pc:spChg chg="del">
          <ac:chgData name="성우 윤" userId="dc19f516f51e2e25" providerId="LiveId" clId="{C61C6E88-2F88-4017-A44F-50963B4C284C}" dt="2018-12-05T07:19:51.977" v="445" actId="478"/>
          <ac:spMkLst>
            <pc:docMk/>
            <pc:sldMk cId="2901034454" sldId="284"/>
            <ac:spMk id="3" creationId="{D4EEA12F-18E4-41FB-82CB-B7DEA7CCAB6D}"/>
          </ac:spMkLst>
        </pc:spChg>
        <pc:spChg chg="add mod">
          <ac:chgData name="성우 윤" userId="dc19f516f51e2e25" providerId="LiveId" clId="{C61C6E88-2F88-4017-A44F-50963B4C284C}" dt="2018-12-05T07:20:17.078" v="459" actId="207"/>
          <ac:spMkLst>
            <pc:docMk/>
            <pc:sldMk cId="2901034454" sldId="284"/>
            <ac:spMk id="4" creationId="{C699B3AD-6ED0-4FAF-98F0-47DC8001C9D0}"/>
          </ac:spMkLst>
        </pc:spChg>
      </pc:sldChg>
      <pc:sldChg chg="addSp modSp add">
        <pc:chgData name="성우 윤" userId="dc19f516f51e2e25" providerId="LiveId" clId="{C61C6E88-2F88-4017-A44F-50963B4C284C}" dt="2018-12-05T07:27:17.518" v="612" actId="207"/>
        <pc:sldMkLst>
          <pc:docMk/>
          <pc:sldMk cId="2429002700" sldId="285"/>
        </pc:sldMkLst>
        <pc:spChg chg="mod">
          <ac:chgData name="성우 윤" userId="dc19f516f51e2e25" providerId="LiveId" clId="{C61C6E88-2F88-4017-A44F-50963B4C284C}" dt="2018-12-05T07:22:10.675" v="483" actId="255"/>
          <ac:spMkLst>
            <pc:docMk/>
            <pc:sldMk cId="2429002700" sldId="285"/>
            <ac:spMk id="2" creationId="{0D8E2EAE-BCF9-4C10-A215-20999C2C0AF5}"/>
          </ac:spMkLst>
        </pc:spChg>
        <pc:spChg chg="add mod">
          <ac:chgData name="성우 윤" userId="dc19f516f51e2e25" providerId="LiveId" clId="{C61C6E88-2F88-4017-A44F-50963B4C284C}" dt="2018-12-05T07:27:17.518" v="612" actId="207"/>
          <ac:spMkLst>
            <pc:docMk/>
            <pc:sldMk cId="2429002700" sldId="285"/>
            <ac:spMk id="3" creationId="{9DCF33BD-8B1C-45C3-9670-EFA0C4906746}"/>
          </ac:spMkLst>
        </pc:spChg>
        <pc:spChg chg="add mod">
          <ac:chgData name="성우 윤" userId="dc19f516f51e2e25" providerId="LiveId" clId="{C61C6E88-2F88-4017-A44F-50963B4C284C}" dt="2018-12-05T07:25:01.554" v="549" actId="2710"/>
          <ac:spMkLst>
            <pc:docMk/>
            <pc:sldMk cId="2429002700" sldId="285"/>
            <ac:spMk id="4" creationId="{AABDB482-E1AF-4A91-B08B-1FB1B51829A3}"/>
          </ac:spMkLst>
        </pc:spChg>
      </pc:sldChg>
      <pc:sldChg chg="addSp modSp add">
        <pc:chgData name="성우 윤" userId="dc19f516f51e2e25" providerId="LiveId" clId="{C61C6E88-2F88-4017-A44F-50963B4C284C}" dt="2018-12-05T07:27:08.896" v="610" actId="207"/>
        <pc:sldMkLst>
          <pc:docMk/>
          <pc:sldMk cId="3563915651" sldId="286"/>
        </pc:sldMkLst>
        <pc:spChg chg="add mod">
          <ac:chgData name="성우 윤" userId="dc19f516f51e2e25" providerId="LiveId" clId="{C61C6E88-2F88-4017-A44F-50963B4C284C}" dt="2018-12-05T07:27:08.896" v="610" actId="207"/>
          <ac:spMkLst>
            <pc:docMk/>
            <pc:sldMk cId="3563915651" sldId="286"/>
            <ac:spMk id="3" creationId="{980E1427-49FA-4C14-A465-E49CBC38F8F8}"/>
          </ac:spMkLst>
        </pc:spChg>
      </pc:sldChg>
      <pc:sldChg chg="addSp modSp add">
        <pc:chgData name="성우 윤" userId="dc19f516f51e2e25" providerId="LiveId" clId="{C61C6E88-2F88-4017-A44F-50963B4C284C}" dt="2018-12-05T07:27:04.067" v="608" actId="207"/>
        <pc:sldMkLst>
          <pc:docMk/>
          <pc:sldMk cId="2075481407" sldId="287"/>
        </pc:sldMkLst>
        <pc:spChg chg="add mod">
          <ac:chgData name="성우 윤" userId="dc19f516f51e2e25" providerId="LiveId" clId="{C61C6E88-2F88-4017-A44F-50963B4C284C}" dt="2018-12-05T07:27:04.067" v="608" actId="207"/>
          <ac:spMkLst>
            <pc:docMk/>
            <pc:sldMk cId="2075481407" sldId="287"/>
            <ac:spMk id="3" creationId="{89A45ED5-3CB5-44F8-BBF5-3C9A72C05AE0}"/>
          </ac:spMkLst>
        </pc:spChg>
      </pc:sldChg>
      <pc:sldChg chg="addSp modSp add">
        <pc:chgData name="성우 윤" userId="dc19f516f51e2e25" providerId="LiveId" clId="{C61C6E88-2F88-4017-A44F-50963B4C284C}" dt="2018-12-05T07:27:50.184" v="663" actId="1037"/>
        <pc:sldMkLst>
          <pc:docMk/>
          <pc:sldMk cId="2702089870" sldId="288"/>
        </pc:sldMkLst>
        <pc:spChg chg="add mod">
          <ac:chgData name="성우 윤" userId="dc19f516f51e2e25" providerId="LiveId" clId="{C61C6E88-2F88-4017-A44F-50963B4C284C}" dt="2018-12-05T07:27:50.184" v="663" actId="1037"/>
          <ac:spMkLst>
            <pc:docMk/>
            <pc:sldMk cId="2702089870" sldId="288"/>
            <ac:spMk id="3" creationId="{6C5755DE-D052-4C9F-A952-5F812704995B}"/>
          </ac:spMkLst>
        </pc:spChg>
      </pc:sldChg>
      <pc:sldChg chg="addSp delSp modSp add">
        <pc:chgData name="성우 윤" userId="dc19f516f51e2e25" providerId="LiveId" clId="{C61C6E88-2F88-4017-A44F-50963B4C284C}" dt="2018-12-05T07:28:09.994" v="680" actId="20577"/>
        <pc:sldMkLst>
          <pc:docMk/>
          <pc:sldMk cId="3360888136" sldId="289"/>
        </pc:sldMkLst>
        <pc:spChg chg="del">
          <ac:chgData name="성우 윤" userId="dc19f516f51e2e25" providerId="LiveId" clId="{C61C6E88-2F88-4017-A44F-50963B4C284C}" dt="2018-12-05T07:24:00.577" v="519" actId="478"/>
          <ac:spMkLst>
            <pc:docMk/>
            <pc:sldMk cId="3360888136" sldId="289"/>
            <ac:spMk id="3" creationId="{6C5755DE-D052-4C9F-A952-5F812704995B}"/>
          </ac:spMkLst>
        </pc:spChg>
        <pc:spChg chg="add mod">
          <ac:chgData name="성우 윤" userId="dc19f516f51e2e25" providerId="LiveId" clId="{C61C6E88-2F88-4017-A44F-50963B4C284C}" dt="2018-12-05T07:28:09.994" v="680" actId="20577"/>
          <ac:spMkLst>
            <pc:docMk/>
            <pc:sldMk cId="3360888136" sldId="289"/>
            <ac:spMk id="4" creationId="{2C1A4F48-3807-4975-B0DE-721D4B40CD6B}"/>
          </ac:spMkLst>
        </pc:spChg>
      </pc:sldChg>
      <pc:sldChg chg="addSp delSp modSp add">
        <pc:chgData name="성우 윤" userId="dc19f516f51e2e25" providerId="LiveId" clId="{C61C6E88-2F88-4017-A44F-50963B4C284C}" dt="2018-12-07T02:51:38.828" v="1103" actId="313"/>
        <pc:sldMkLst>
          <pc:docMk/>
          <pc:sldMk cId="2699123600" sldId="290"/>
        </pc:sldMkLst>
        <pc:spChg chg="add mod">
          <ac:chgData name="성우 윤" userId="dc19f516f51e2e25" providerId="LiveId" clId="{C61C6E88-2F88-4017-A44F-50963B4C284C}" dt="2018-12-07T02:51:38.828" v="1103" actId="313"/>
          <ac:spMkLst>
            <pc:docMk/>
            <pc:sldMk cId="2699123600" sldId="290"/>
            <ac:spMk id="3" creationId="{52D4B777-1324-4D09-A734-3D075713C8B8}"/>
          </ac:spMkLst>
        </pc:spChg>
        <pc:spChg chg="del">
          <ac:chgData name="성우 윤" userId="dc19f516f51e2e25" providerId="LiveId" clId="{C61C6E88-2F88-4017-A44F-50963B4C284C}" dt="2018-12-05T07:24:07.715" v="522" actId="478"/>
          <ac:spMkLst>
            <pc:docMk/>
            <pc:sldMk cId="2699123600" sldId="290"/>
            <ac:spMk id="4" creationId="{2C1A4F48-3807-4975-B0DE-721D4B40CD6B}"/>
          </ac:spMkLst>
        </pc:spChg>
      </pc:sldChg>
      <pc:sldChg chg="addSp delSp modSp add">
        <pc:chgData name="성우 윤" userId="dc19f516f51e2e25" providerId="LiveId" clId="{C61C6E88-2F88-4017-A44F-50963B4C284C}" dt="2018-12-05T07:36:19.440" v="910" actId="207"/>
        <pc:sldMkLst>
          <pc:docMk/>
          <pc:sldMk cId="1339464020" sldId="291"/>
        </pc:sldMkLst>
        <pc:spChg chg="mod">
          <ac:chgData name="성우 윤" userId="dc19f516f51e2e25" providerId="LiveId" clId="{C61C6E88-2F88-4017-A44F-50963B4C284C}" dt="2018-12-05T07:34:49.531" v="866" actId="255"/>
          <ac:spMkLst>
            <pc:docMk/>
            <pc:sldMk cId="1339464020" sldId="291"/>
            <ac:spMk id="2" creationId="{0D8E2EAE-BCF9-4C10-A215-20999C2C0AF5}"/>
          </ac:spMkLst>
        </pc:spChg>
        <pc:spChg chg="del">
          <ac:chgData name="성우 윤" userId="dc19f516f51e2e25" providerId="LiveId" clId="{C61C6E88-2F88-4017-A44F-50963B4C284C}" dt="2018-12-05T07:34:39.707" v="855" actId="478"/>
          <ac:spMkLst>
            <pc:docMk/>
            <pc:sldMk cId="1339464020" sldId="291"/>
            <ac:spMk id="3" creationId="{4D98BED3-B757-4731-B38A-75212EBB7BEC}"/>
          </ac:spMkLst>
        </pc:spChg>
        <pc:spChg chg="del">
          <ac:chgData name="성우 윤" userId="dc19f516f51e2e25" providerId="LiveId" clId="{C61C6E88-2F88-4017-A44F-50963B4C284C}" dt="2018-12-05T07:34:39.707" v="855" actId="478"/>
          <ac:spMkLst>
            <pc:docMk/>
            <pc:sldMk cId="1339464020" sldId="291"/>
            <ac:spMk id="4" creationId="{15431C4E-4822-4F69-AB4B-8CCBFB88C574}"/>
          </ac:spMkLst>
        </pc:spChg>
        <pc:spChg chg="del">
          <ac:chgData name="성우 윤" userId="dc19f516f51e2e25" providerId="LiveId" clId="{C61C6E88-2F88-4017-A44F-50963B4C284C}" dt="2018-12-05T07:34:39.707" v="855" actId="478"/>
          <ac:spMkLst>
            <pc:docMk/>
            <pc:sldMk cId="1339464020" sldId="291"/>
            <ac:spMk id="5" creationId="{D7C58124-BB1E-46F7-A466-F67CFC06FAC7}"/>
          </ac:spMkLst>
        </pc:spChg>
        <pc:spChg chg="add mod">
          <ac:chgData name="성우 윤" userId="dc19f516f51e2e25" providerId="LiveId" clId="{C61C6E88-2F88-4017-A44F-50963B4C284C}" dt="2018-12-05T07:36:14.998" v="908" actId="207"/>
          <ac:spMkLst>
            <pc:docMk/>
            <pc:sldMk cId="1339464020" sldId="291"/>
            <ac:spMk id="6" creationId="{0494E271-9BD1-41FC-BBA0-2D76194069B7}"/>
          </ac:spMkLst>
        </pc:spChg>
        <pc:spChg chg="add mod">
          <ac:chgData name="성우 윤" userId="dc19f516f51e2e25" providerId="LiveId" clId="{C61C6E88-2F88-4017-A44F-50963B4C284C}" dt="2018-12-05T07:36:19.440" v="910" actId="207"/>
          <ac:spMkLst>
            <pc:docMk/>
            <pc:sldMk cId="1339464020" sldId="291"/>
            <ac:spMk id="7" creationId="{F62CEBEB-B9F9-45BE-8BDD-D8D3FBC00459}"/>
          </ac:spMkLst>
        </pc:spChg>
        <pc:spChg chg="add del mod">
          <ac:chgData name="성우 윤" userId="dc19f516f51e2e25" providerId="LiveId" clId="{C61C6E88-2F88-4017-A44F-50963B4C284C}" dt="2018-12-05T07:35:31.073" v="877" actId="478"/>
          <ac:spMkLst>
            <pc:docMk/>
            <pc:sldMk cId="1339464020" sldId="291"/>
            <ac:spMk id="8" creationId="{D48957E3-4B84-462B-922A-D92A9BC79634}"/>
          </ac:spMkLst>
        </pc:spChg>
      </pc:sldChg>
      <pc:sldChg chg="delSp modSp add">
        <pc:chgData name="성우 윤" userId="dc19f516f51e2e25" providerId="LiveId" clId="{C61C6E88-2F88-4017-A44F-50963B4C284C}" dt="2018-12-05T07:36:23.087" v="911" actId="207"/>
        <pc:sldMkLst>
          <pc:docMk/>
          <pc:sldMk cId="4202910715" sldId="292"/>
        </pc:sldMkLst>
        <pc:spChg chg="del">
          <ac:chgData name="성우 윤" userId="dc19f516f51e2e25" providerId="LiveId" clId="{C61C6E88-2F88-4017-A44F-50963B4C284C}" dt="2018-12-05T07:35:27.810" v="876" actId="478"/>
          <ac:spMkLst>
            <pc:docMk/>
            <pc:sldMk cId="4202910715" sldId="292"/>
            <ac:spMk id="6" creationId="{0494E271-9BD1-41FC-BBA0-2D76194069B7}"/>
          </ac:spMkLst>
        </pc:spChg>
        <pc:spChg chg="del">
          <ac:chgData name="성우 윤" userId="dc19f516f51e2e25" providerId="LiveId" clId="{C61C6E88-2F88-4017-A44F-50963B4C284C}" dt="2018-12-05T07:35:27.810" v="876" actId="478"/>
          <ac:spMkLst>
            <pc:docMk/>
            <pc:sldMk cId="4202910715" sldId="292"/>
            <ac:spMk id="7" creationId="{F62CEBEB-B9F9-45BE-8BDD-D8D3FBC00459}"/>
          </ac:spMkLst>
        </pc:spChg>
        <pc:spChg chg="mod">
          <ac:chgData name="성우 윤" userId="dc19f516f51e2e25" providerId="LiveId" clId="{C61C6E88-2F88-4017-A44F-50963B4C284C}" dt="2018-12-05T07:36:23.087" v="911" actId="207"/>
          <ac:spMkLst>
            <pc:docMk/>
            <pc:sldMk cId="4202910715" sldId="292"/>
            <ac:spMk id="8" creationId="{D48957E3-4B84-462B-922A-D92A9BC79634}"/>
          </ac:spMkLst>
        </pc:spChg>
      </pc:sldChg>
      <pc:sldChg chg="addSp modSp add">
        <pc:chgData name="성우 윤" userId="dc19f516f51e2e25" providerId="LiveId" clId="{C61C6E88-2F88-4017-A44F-50963B4C284C}" dt="2018-12-07T06:00:36.689" v="1107" actId="313"/>
        <pc:sldMkLst>
          <pc:docMk/>
          <pc:sldMk cId="3338314043" sldId="293"/>
        </pc:sldMkLst>
        <pc:spChg chg="mod">
          <ac:chgData name="성우 윤" userId="dc19f516f51e2e25" providerId="LiveId" clId="{C61C6E88-2F88-4017-A44F-50963B4C284C}" dt="2018-12-05T07:48:25.570" v="923" actId="255"/>
          <ac:spMkLst>
            <pc:docMk/>
            <pc:sldMk cId="3338314043" sldId="293"/>
            <ac:spMk id="2" creationId="{0D8E2EAE-BCF9-4C10-A215-20999C2C0AF5}"/>
          </ac:spMkLst>
        </pc:spChg>
        <pc:spChg chg="add mod">
          <ac:chgData name="성우 윤" userId="dc19f516f51e2e25" providerId="LiveId" clId="{C61C6E88-2F88-4017-A44F-50963B4C284C}" dt="2018-12-05T07:50:52.235" v="995" actId="1076"/>
          <ac:spMkLst>
            <pc:docMk/>
            <pc:sldMk cId="3338314043" sldId="293"/>
            <ac:spMk id="3" creationId="{A0286859-0FE9-4DD1-82C0-82BCE586DEB3}"/>
          </ac:spMkLst>
        </pc:spChg>
        <pc:spChg chg="add mod">
          <ac:chgData name="성우 윤" userId="dc19f516f51e2e25" providerId="LiveId" clId="{C61C6E88-2F88-4017-A44F-50963B4C284C}" dt="2018-12-05T07:56:12.559" v="1095" actId="1076"/>
          <ac:spMkLst>
            <pc:docMk/>
            <pc:sldMk cId="3338314043" sldId="293"/>
            <ac:spMk id="4" creationId="{0A7AAD07-7A9F-4DFD-8AB5-66C2D7582D6E}"/>
          </ac:spMkLst>
        </pc:spChg>
        <pc:spChg chg="add mod">
          <ac:chgData name="성우 윤" userId="dc19f516f51e2e25" providerId="LiveId" clId="{C61C6E88-2F88-4017-A44F-50963B4C284C}" dt="2018-12-05T07:56:06.018" v="1094" actId="1076"/>
          <ac:spMkLst>
            <pc:docMk/>
            <pc:sldMk cId="3338314043" sldId="293"/>
            <ac:spMk id="5" creationId="{169F5638-E677-4D06-8AF6-44DF471A64C5}"/>
          </ac:spMkLst>
        </pc:spChg>
        <pc:spChg chg="add mod">
          <ac:chgData name="성우 윤" userId="dc19f516f51e2e25" providerId="LiveId" clId="{C61C6E88-2F88-4017-A44F-50963B4C284C}" dt="2018-12-07T06:00:36.689" v="1107" actId="313"/>
          <ac:spMkLst>
            <pc:docMk/>
            <pc:sldMk cId="3338314043" sldId="293"/>
            <ac:spMk id="6" creationId="{4B0D3FCD-1B0F-47AC-B1F4-C6EA17F4F28C}"/>
          </ac:spMkLst>
        </pc:spChg>
        <pc:spChg chg="add mod">
          <ac:chgData name="성우 윤" userId="dc19f516f51e2e25" providerId="LiveId" clId="{C61C6E88-2F88-4017-A44F-50963B4C284C}" dt="2018-12-05T07:56:23.821" v="1098" actId="207"/>
          <ac:spMkLst>
            <pc:docMk/>
            <pc:sldMk cId="3338314043" sldId="293"/>
            <ac:spMk id="7" creationId="{DD4A0F3D-9B2B-42EF-998B-A8300FC60392}"/>
          </ac:spMkLst>
        </pc:spChg>
      </pc:sldChg>
    </pc:docChg>
  </pc:docChgLst>
  <pc:docChgLst>
    <pc:chgData name="성우 윤" userId="dc19f516f51e2e25" providerId="LiveId" clId="{32AEE821-C37A-4698-B1DF-D1D2334CD445}"/>
    <pc:docChg chg="undo custSel addSld delSld modSld">
      <pc:chgData name="성우 윤" userId="dc19f516f51e2e25" providerId="LiveId" clId="{32AEE821-C37A-4698-B1DF-D1D2334CD445}" dt="2018-11-30T04:57:45.013" v="688" actId="2710"/>
      <pc:docMkLst>
        <pc:docMk/>
      </pc:docMkLst>
      <pc:sldChg chg="modSp">
        <pc:chgData name="성우 윤" userId="dc19f516f51e2e25" providerId="LiveId" clId="{32AEE821-C37A-4698-B1DF-D1D2334CD445}" dt="2018-11-30T04:43:35.921" v="50" actId="20577"/>
        <pc:sldMkLst>
          <pc:docMk/>
          <pc:sldMk cId="1180851756" sldId="256"/>
        </pc:sldMkLst>
        <pc:spChg chg="mod">
          <ac:chgData name="성우 윤" userId="dc19f516f51e2e25" providerId="LiveId" clId="{32AEE821-C37A-4698-B1DF-D1D2334CD445}" dt="2018-11-30T04:43:35.921" v="50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32AEE821-C37A-4698-B1DF-D1D2334CD445}" dt="2018-11-30T04:48:02.663" v="471" actId="207"/>
        <pc:sldMkLst>
          <pc:docMk/>
          <pc:sldMk cId="4064491734" sldId="262"/>
        </pc:sldMkLst>
        <pc:spChg chg="mod">
          <ac:chgData name="성우 윤" userId="dc19f516f51e2e25" providerId="LiveId" clId="{32AEE821-C37A-4698-B1DF-D1D2334CD445}" dt="2018-11-30T04:44:13.059" v="119" actId="6549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32AEE821-C37A-4698-B1DF-D1D2334CD445}" dt="2018-11-30T04:43:48.105" v="60" actId="478"/>
          <ac:spMkLst>
            <pc:docMk/>
            <pc:sldMk cId="4064491734" sldId="262"/>
            <ac:spMk id="3" creationId="{CB112915-C5D8-42F7-9846-B22527BEE131}"/>
          </ac:spMkLst>
        </pc:spChg>
        <pc:spChg chg="add del mod">
          <ac:chgData name="성우 윤" userId="dc19f516f51e2e25" providerId="LiveId" clId="{32AEE821-C37A-4698-B1DF-D1D2334CD445}" dt="2018-11-30T04:47:03.912" v="308" actId="478"/>
          <ac:spMkLst>
            <pc:docMk/>
            <pc:sldMk cId="4064491734" sldId="262"/>
            <ac:spMk id="5" creationId="{A9A46222-D4A0-42C1-BA96-C7355A2F215B}"/>
          </ac:spMkLst>
        </pc:spChg>
        <pc:spChg chg="add mod">
          <ac:chgData name="성우 윤" userId="dc19f516f51e2e25" providerId="LiveId" clId="{32AEE821-C37A-4698-B1DF-D1D2334CD445}" dt="2018-11-30T04:47:59.807" v="470" actId="207"/>
          <ac:spMkLst>
            <pc:docMk/>
            <pc:sldMk cId="4064491734" sldId="262"/>
            <ac:spMk id="6" creationId="{505E7B71-AE1B-4B8E-86D1-D46E59E2980C}"/>
          </ac:spMkLst>
        </pc:spChg>
        <pc:spChg chg="add mod">
          <ac:chgData name="성우 윤" userId="dc19f516f51e2e25" providerId="LiveId" clId="{32AEE821-C37A-4698-B1DF-D1D2334CD445}" dt="2018-11-30T04:48:02.663" v="471" actId="207"/>
          <ac:spMkLst>
            <pc:docMk/>
            <pc:sldMk cId="4064491734" sldId="262"/>
            <ac:spMk id="7" creationId="{949A553F-11A6-4622-A4DD-1B5E6410D380}"/>
          </ac:spMkLst>
        </pc:spChg>
        <pc:picChg chg="del">
          <ac:chgData name="성우 윤" userId="dc19f516f51e2e25" providerId="LiveId" clId="{32AEE821-C37A-4698-B1DF-D1D2334CD445}" dt="2018-11-30T04:43:48.105" v="60" actId="478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D7651D45-D96B-40A6-83F4-70071EDCB387}"/>
    <pc:docChg chg="undo custSel mod addSld delSld modSld sldOrd">
      <pc:chgData name="성우 윤" userId="dc19f516f51e2e25" providerId="LiveId" clId="{D7651D45-D96B-40A6-83F4-70071EDCB387}" dt="2018-11-27T05:29:54.954" v="1325" actId="20577"/>
      <pc:docMkLst>
        <pc:docMk/>
      </pc:docMkLst>
      <pc:sldChg chg="modSp">
        <pc:chgData name="성우 윤" userId="dc19f516f51e2e25" providerId="LiveId" clId="{D7651D45-D96B-40A6-83F4-70071EDCB387}" dt="2018-11-26T07:28:24.715" v="1" actId="20577"/>
        <pc:sldMkLst>
          <pc:docMk/>
          <pc:sldMk cId="1180851756" sldId="256"/>
        </pc:sldMkLst>
        <pc:spChg chg="mod">
          <ac:chgData name="성우 윤" userId="dc19f516f51e2e25" providerId="LiveId" clId="{D7651D45-D96B-40A6-83F4-70071EDCB387}" dt="2018-11-26T07:28:24.715" v="1" actId="20577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D7651D45-D96B-40A6-83F4-70071EDCB387}" dt="2018-11-26T07:47:46.363" v="491" actId="14100"/>
        <pc:sldMkLst>
          <pc:docMk/>
          <pc:sldMk cId="4064491734" sldId="262"/>
        </pc:sldMkLst>
        <pc:spChg chg="mod">
          <ac:chgData name="성우 윤" userId="dc19f516f51e2e25" providerId="LiveId" clId="{D7651D45-D96B-40A6-83F4-70071EDCB387}" dt="2018-11-26T07:30:23.360" v="80" actId="20577"/>
          <ac:spMkLst>
            <pc:docMk/>
            <pc:sldMk cId="4064491734" sldId="262"/>
            <ac:spMk id="2" creationId="{0D8E2EAE-BCF9-4C10-A215-20999C2C0AF5}"/>
          </ac:spMkLst>
        </pc:spChg>
        <pc:spChg chg="del">
          <ac:chgData name="성우 윤" userId="dc19f516f51e2e25" providerId="LiveId" clId="{D7651D45-D96B-40A6-83F4-70071EDCB387}" dt="2018-11-26T07:34:25.669" v="406" actId="478"/>
          <ac:spMkLst>
            <pc:docMk/>
            <pc:sldMk cId="4064491734" sldId="262"/>
            <ac:spMk id="3" creationId="{D5517510-47E5-4E46-B67E-8C12EAD81CD4}"/>
          </ac:spMkLst>
        </pc:spChg>
        <pc:spChg chg="add del mod">
          <ac:chgData name="성우 윤" userId="dc19f516f51e2e25" providerId="LiveId" clId="{D7651D45-D96B-40A6-83F4-70071EDCB387}" dt="2018-11-26T07:34:27.325" v="407" actId="478"/>
          <ac:spMkLst>
            <pc:docMk/>
            <pc:sldMk cId="4064491734" sldId="262"/>
            <ac:spMk id="5" creationId="{582D1931-FA57-4357-895E-0A4DED995067}"/>
          </ac:spMkLst>
        </pc:spChg>
        <pc:spChg chg="add del mod">
          <ac:chgData name="성우 윤" userId="dc19f516f51e2e25" providerId="LiveId" clId="{D7651D45-D96B-40A6-83F4-70071EDCB387}" dt="2018-11-26T07:38:53.646" v="428" actId="478"/>
          <ac:spMkLst>
            <pc:docMk/>
            <pc:sldMk cId="4064491734" sldId="262"/>
            <ac:spMk id="6" creationId="{60F8EA5F-05E2-4BB3-8D36-19D6C2C05F0A}"/>
          </ac:spMkLst>
        </pc:spChg>
        <pc:spChg chg="add mod">
          <ac:chgData name="성우 윤" userId="dc19f516f51e2e25" providerId="LiveId" clId="{D7651D45-D96B-40A6-83F4-70071EDCB387}" dt="2018-11-26T07:47:46.363" v="491" actId="14100"/>
          <ac:spMkLst>
            <pc:docMk/>
            <pc:sldMk cId="4064491734" sldId="262"/>
            <ac:spMk id="7" creationId="{7871433A-8A2F-4E04-BB39-B4AEFB9847AF}"/>
          </ac:spMkLst>
        </pc:spChg>
        <pc:spChg chg="add del mod">
          <ac:chgData name="성우 윤" userId="dc19f516f51e2e25" providerId="LiveId" clId="{D7651D45-D96B-40A6-83F4-70071EDCB387}" dt="2018-11-26T07:40:58.599" v="440" actId="478"/>
          <ac:spMkLst>
            <pc:docMk/>
            <pc:sldMk cId="4064491734" sldId="262"/>
            <ac:spMk id="8" creationId="{CF392E7D-C885-4ABC-B4B0-E951AE05796B}"/>
          </ac:spMkLst>
        </pc:spChg>
        <pc:picChg chg="add del mod">
          <ac:chgData name="성우 윤" userId="dc19f516f51e2e25" providerId="LiveId" clId="{D7651D45-D96B-40A6-83F4-70071EDCB387}" dt="2018-11-26T07:42:51.146" v="474" actId="478"/>
          <ac:picMkLst>
            <pc:docMk/>
            <pc:sldMk cId="4064491734" sldId="262"/>
            <ac:picMk id="9" creationId="{2C105514-5EC8-4FED-BF02-2E2D0B06E223}"/>
          </ac:picMkLst>
        </pc:picChg>
      </pc:sldChg>
    </pc:docChg>
  </pc:docChgLst>
  <pc:docChgLst>
    <pc:chgData name="성우 윤" userId="dc19f516f51e2e25" providerId="LiveId" clId="{E3923761-28DE-4526-98FF-584BA5B3F868}"/>
    <pc:docChg chg="undo custSel addSld delSld modSld">
      <pc:chgData name="성우 윤" userId="dc19f516f51e2e25" providerId="LiveId" clId="{E3923761-28DE-4526-98FF-584BA5B3F868}" dt="2018-11-30T02:40:13.995" v="814" actId="478"/>
      <pc:docMkLst>
        <pc:docMk/>
      </pc:docMkLst>
      <pc:sldChg chg="modSp">
        <pc:chgData name="성우 윤" userId="dc19f516f51e2e25" providerId="LiveId" clId="{E3923761-28DE-4526-98FF-584BA5B3F868}" dt="2018-11-27T06:23:23.362" v="85" actId="14100"/>
        <pc:sldMkLst>
          <pc:docMk/>
          <pc:sldMk cId="1180851756" sldId="256"/>
        </pc:sldMkLst>
        <pc:spChg chg="mod">
          <ac:chgData name="성우 윤" userId="dc19f516f51e2e25" providerId="LiveId" clId="{E3923761-28DE-4526-98FF-584BA5B3F868}" dt="2018-11-27T06:23:23.362" v="85" actId="14100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E3923761-28DE-4526-98FF-584BA5B3F868}" dt="2018-11-27T06:28:20.166" v="413" actId="1076"/>
        <pc:sldMkLst>
          <pc:docMk/>
          <pc:sldMk cId="4064491734" sldId="262"/>
        </pc:sldMkLst>
        <pc:spChg chg="mod">
          <ac:chgData name="성우 윤" userId="dc19f516f51e2e25" providerId="LiveId" clId="{E3923761-28DE-4526-98FF-584BA5B3F868}" dt="2018-11-27T06:24:12.644" v="149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E3923761-28DE-4526-98FF-584BA5B3F868}" dt="2018-11-27T06:27:44.272" v="410" actId="207"/>
          <ac:spMkLst>
            <pc:docMk/>
            <pc:sldMk cId="4064491734" sldId="262"/>
            <ac:spMk id="3" creationId="{CB112915-C5D8-42F7-9846-B22527BEE131}"/>
          </ac:spMkLst>
        </pc:spChg>
        <pc:spChg chg="del">
          <ac:chgData name="성우 윤" userId="dc19f516f51e2e25" providerId="LiveId" clId="{E3923761-28DE-4526-98FF-584BA5B3F868}" dt="2018-11-27T06:23:44.069" v="97" actId="478"/>
          <ac:spMkLst>
            <pc:docMk/>
            <pc:sldMk cId="4064491734" sldId="262"/>
            <ac:spMk id="7" creationId="{7871433A-8A2F-4E04-BB39-B4AEFB9847AF}"/>
          </ac:spMkLst>
        </pc:spChg>
        <pc:picChg chg="add mod">
          <ac:chgData name="성우 윤" userId="dc19f516f51e2e25" providerId="LiveId" clId="{E3923761-28DE-4526-98FF-584BA5B3F868}" dt="2018-11-27T06:28:20.166" v="413" actId="1076"/>
          <ac:picMkLst>
            <pc:docMk/>
            <pc:sldMk cId="4064491734" sldId="262"/>
            <ac:picMk id="4" creationId="{433B75D2-F2F3-4A31-83B1-47D596F9CA05}"/>
          </ac:picMkLst>
        </pc:picChg>
      </pc:sldChg>
    </pc:docChg>
  </pc:docChgLst>
  <pc:docChgLst>
    <pc:chgData name="성우 윤" userId="dc19f516f51e2e25" providerId="LiveId" clId="{8385633C-E8B8-45E5-B83E-108D47B3C3AA}"/>
    <pc:docChg chg="delSld">
      <pc:chgData name="성우 윤" userId="dc19f516f51e2e25" providerId="LiveId" clId="{8385633C-E8B8-45E5-B83E-108D47B3C3AA}" dt="2018-11-26T03:00:33.182" v="2" actId="2696"/>
      <pc:docMkLst>
        <pc:docMk/>
      </pc:docMkLst>
    </pc:docChg>
  </pc:docChgLst>
  <pc:docChgLst>
    <pc:chgData name="성우 윤" userId="dc19f516f51e2e25" providerId="LiveId" clId="{940753E0-7440-4A45-9D46-5BABE630C4E5}"/>
    <pc:docChg chg="undo custSel addSld delSld modSld">
      <pc:chgData name="성우 윤" userId="dc19f516f51e2e25" providerId="LiveId" clId="{940753E0-7440-4A45-9D46-5BABE630C4E5}" dt="2018-12-05T06:25:48.777" v="1467" actId="6549"/>
      <pc:docMkLst>
        <pc:docMk/>
      </pc:docMkLst>
      <pc:sldChg chg="modSp">
        <pc:chgData name="성우 윤" userId="dc19f516f51e2e25" providerId="LiveId" clId="{940753E0-7440-4A45-9D46-5BABE630C4E5}" dt="2018-11-30T06:59:08.568" v="32" actId="6549"/>
        <pc:sldMkLst>
          <pc:docMk/>
          <pc:sldMk cId="1180851756" sldId="256"/>
        </pc:sldMkLst>
        <pc:spChg chg="mod">
          <ac:chgData name="성우 윤" userId="dc19f516f51e2e25" providerId="LiveId" clId="{940753E0-7440-4A45-9D46-5BABE630C4E5}" dt="2018-11-30T06:59:08.568" v="32" actId="6549"/>
          <ac:spMkLst>
            <pc:docMk/>
            <pc:sldMk cId="1180851756" sldId="256"/>
            <ac:spMk id="3" creationId="{88760F2A-D46D-4EF3-9441-793176115E1C}"/>
          </ac:spMkLst>
        </pc:spChg>
      </pc:sldChg>
      <pc:sldChg chg="addSp delSp modSp">
        <pc:chgData name="성우 윤" userId="dc19f516f51e2e25" providerId="LiveId" clId="{940753E0-7440-4A45-9D46-5BABE630C4E5}" dt="2018-11-30T07:05:37.143" v="554" actId="207"/>
        <pc:sldMkLst>
          <pc:docMk/>
          <pc:sldMk cId="4064491734" sldId="262"/>
        </pc:sldMkLst>
        <pc:spChg chg="mod">
          <ac:chgData name="성우 윤" userId="dc19f516f51e2e25" providerId="LiveId" clId="{940753E0-7440-4A45-9D46-5BABE630C4E5}" dt="2018-11-30T06:59:53.608" v="99" actId="20577"/>
          <ac:spMkLst>
            <pc:docMk/>
            <pc:sldMk cId="4064491734" sldId="262"/>
            <ac:spMk id="2" creationId="{0D8E2EAE-BCF9-4C10-A215-20999C2C0AF5}"/>
          </ac:spMkLst>
        </pc:spChg>
        <pc:spChg chg="add mod">
          <ac:chgData name="성우 윤" userId="dc19f516f51e2e25" providerId="LiveId" clId="{940753E0-7440-4A45-9D46-5BABE630C4E5}" dt="2018-11-30T07:05:29.378" v="553" actId="207"/>
          <ac:spMkLst>
            <pc:docMk/>
            <pc:sldMk cId="4064491734" sldId="262"/>
            <ac:spMk id="3" creationId="{BF60EB77-4C97-4DD5-BC40-50BE7428A83D}"/>
          </ac:spMkLst>
        </pc:spChg>
        <pc:spChg chg="add mod">
          <ac:chgData name="성우 윤" userId="dc19f516f51e2e25" providerId="LiveId" clId="{940753E0-7440-4A45-9D46-5BABE630C4E5}" dt="2018-11-30T07:05:37.143" v="554" actId="207"/>
          <ac:spMkLst>
            <pc:docMk/>
            <pc:sldMk cId="4064491734" sldId="262"/>
            <ac:spMk id="4" creationId="{0F4F065B-D5CC-4A78-874A-C49E660E127F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6" creationId="{505E7B71-AE1B-4B8E-86D1-D46E59E2980C}"/>
          </ac:spMkLst>
        </pc:spChg>
        <pc:spChg chg="del">
          <ac:chgData name="성우 윤" userId="dc19f516f51e2e25" providerId="LiveId" clId="{940753E0-7440-4A45-9D46-5BABE630C4E5}" dt="2018-11-30T06:59:21.823" v="40" actId="478"/>
          <ac:spMkLst>
            <pc:docMk/>
            <pc:sldMk cId="4064491734" sldId="262"/>
            <ac:spMk id="7" creationId="{949A553F-11A6-4622-A4DD-1B5E6410D3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7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8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8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9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2018-12-07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3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2018-12-07</a:t>
            </a:fld>
            <a:endParaRPr lang="ko-KR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91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2018-12-07</a:t>
            </a:fld>
            <a:endParaRPr lang="ko-KR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2018-12-07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3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F1BA-A842-4579-8B4A-B9C5478A0961}" type="datetimeFigureOut">
              <a:rPr lang="ko-KR" altLang="en-US" smtClean="0"/>
              <a:t>2018-12-07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5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5CF1BA-A842-4579-8B4A-B9C5478A0961}" type="datetimeFigureOut">
              <a:rPr lang="ko-KR" altLang="en-US" smtClean="0"/>
              <a:t>2018-12-07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2207402-792F-420C-B3C5-EEA86721CEB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nl/zand-tekst-strand-vakantie-einde-283407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BB28A-9AFB-4EDA-B3BE-2354FD4B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윤성우의 </a:t>
            </a:r>
            <a:br>
              <a:rPr lang="en-US" altLang="ko-KR" sz="5400" dirty="0"/>
            </a:br>
            <a:r>
              <a:rPr lang="ko-KR" altLang="en-US" sz="5400" dirty="0"/>
              <a:t>열혈 파이썬 </a:t>
            </a:r>
            <a:br>
              <a:rPr lang="en-US" altLang="ko-KR" sz="5400" dirty="0"/>
            </a:br>
            <a:r>
              <a:rPr lang="ko-KR" altLang="en-US" sz="5400" dirty="0"/>
              <a:t>기초편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60F2A-D46D-4EF3-9441-793176115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69378" cy="768116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solidFill>
                  <a:srgbClr val="8CD6E4"/>
                </a:solidFill>
              </a:rPr>
              <a:t>Chapter 06. </a:t>
            </a:r>
            <a:r>
              <a:rPr lang="ko-KR" altLang="en-US" sz="2400" dirty="0">
                <a:solidFill>
                  <a:srgbClr val="8CD6E4"/>
                </a:solidFill>
              </a:rPr>
              <a:t>리스트와 문자열의 함수들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5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06-3. </a:t>
            </a:r>
            <a:br>
              <a:rPr lang="en-US" altLang="ko-KR" sz="5500" dirty="0"/>
            </a:br>
            <a:r>
              <a:rPr lang="ko-KR" altLang="en-US" dirty="0"/>
              <a:t>문자열과 </a:t>
            </a:r>
            <a:br>
              <a:rPr lang="en-US" altLang="ko-KR" dirty="0"/>
            </a:br>
            <a:r>
              <a:rPr lang="ko-KR" altLang="en-US" dirty="0"/>
              <a:t>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E483BF-35F1-49A7-A457-1A0546F2F5D6}"/>
              </a:ext>
            </a:extLst>
          </p:cNvPr>
          <p:cNvSpPr/>
          <p:nvPr/>
        </p:nvSpPr>
        <p:spPr>
          <a:xfrm>
            <a:off x="3744286" y="903481"/>
            <a:ext cx="6096000" cy="21265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str = "</a:t>
            </a:r>
            <a:r>
              <a:rPr lang="en-US" altLang="ko-KR" dirty="0" err="1">
                <a:latin typeface="Consolas" panose="020B0609020204030204" pitchFamily="49" charset="0"/>
              </a:rPr>
              <a:t>YoonSungWoo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str.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dirty="0">
                <a:latin typeface="Consolas" panose="020B0609020204030204" pitchFamily="49" charset="0"/>
              </a:rPr>
              <a:t>("o")     # </a:t>
            </a:r>
            <a:r>
              <a:rPr lang="en-US" altLang="ko-KR" dirty="0">
                <a:latin typeface="YDVYMjOStd12"/>
              </a:rPr>
              <a:t>"</a:t>
            </a:r>
            <a:r>
              <a:rPr lang="en-US" altLang="ko-KR" dirty="0">
                <a:latin typeface="Consolas" panose="020B0609020204030204" pitchFamily="49" charset="0"/>
              </a:rPr>
              <a:t>o</a:t>
            </a:r>
            <a:r>
              <a:rPr lang="en-US" altLang="ko-KR" dirty="0">
                <a:latin typeface="YDVYMjOStd12"/>
              </a:rPr>
              <a:t>"</a:t>
            </a:r>
            <a:r>
              <a:rPr lang="ko-KR" altLang="en-US" dirty="0">
                <a:latin typeface="YDVYMjOStd12"/>
              </a:rPr>
              <a:t>가 몇 번 등장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str.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dirty="0">
                <a:latin typeface="Consolas" panose="020B0609020204030204" pitchFamily="49" charset="0"/>
              </a:rPr>
              <a:t>("oo")     # </a:t>
            </a:r>
            <a:r>
              <a:rPr lang="en-US" altLang="ko-KR" dirty="0">
                <a:latin typeface="YDVYMjOStd12"/>
              </a:rPr>
              <a:t>"</a:t>
            </a:r>
            <a:r>
              <a:rPr lang="en-US" altLang="ko-KR" dirty="0">
                <a:latin typeface="Consolas" panose="020B0609020204030204" pitchFamily="49" charset="0"/>
              </a:rPr>
              <a:t>oo</a:t>
            </a:r>
            <a:r>
              <a:rPr lang="en-US" altLang="ko-KR" dirty="0">
                <a:latin typeface="YDVYMjOStd12"/>
              </a:rPr>
              <a:t>"</a:t>
            </a:r>
            <a:r>
              <a:rPr lang="ko-KR" altLang="en-US" dirty="0">
                <a:latin typeface="YDVYMjOStd12"/>
              </a:rPr>
              <a:t>가 몇 번 등장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60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06-3. </a:t>
            </a:r>
            <a:r>
              <a:rPr lang="en-US" altLang="ko-KR" sz="3300" dirty="0"/>
              <a:t>(continue)</a:t>
            </a:r>
            <a:r>
              <a:rPr lang="en-US" altLang="ko-KR" dirty="0"/>
              <a:t> </a:t>
            </a:r>
            <a:br>
              <a:rPr lang="en-US" altLang="ko-KR" sz="5500" dirty="0"/>
            </a:br>
            <a:r>
              <a:rPr lang="ko-KR" altLang="en-US" dirty="0"/>
              <a:t>문자열과 </a:t>
            </a:r>
            <a:br>
              <a:rPr lang="en-US" altLang="ko-KR" dirty="0"/>
            </a:br>
            <a:r>
              <a:rPr lang="ko-KR" altLang="en-US" dirty="0"/>
              <a:t>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CF33BD-8B1C-45C3-9670-EFA0C4906746}"/>
              </a:ext>
            </a:extLst>
          </p:cNvPr>
          <p:cNvSpPr/>
          <p:nvPr/>
        </p:nvSpPr>
        <p:spPr>
          <a:xfrm>
            <a:off x="3828176" y="953654"/>
            <a:ext cx="7245292" cy="212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org = "Yoon"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lcp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org.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lower</a:t>
            </a:r>
            <a:r>
              <a:rPr lang="en-US" altLang="ko-KR" dirty="0">
                <a:latin typeface="Consolas" panose="020B0609020204030204" pitchFamily="49" charset="0"/>
              </a:rPr>
              <a:t>()    # </a:t>
            </a:r>
            <a:r>
              <a:rPr lang="ko-KR" altLang="en-US" dirty="0">
                <a:latin typeface="YDVYMjOStd12"/>
              </a:rPr>
              <a:t>모든 문자를 소문자로 바꿔서 반환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ucp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org.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upper</a:t>
            </a:r>
            <a:r>
              <a:rPr lang="en-US" altLang="ko-KR" dirty="0">
                <a:latin typeface="Consolas" panose="020B0609020204030204" pitchFamily="49" charset="0"/>
              </a:rPr>
              <a:t>()    # </a:t>
            </a:r>
            <a:r>
              <a:rPr lang="ko-KR" altLang="en-US" dirty="0">
                <a:latin typeface="YDVYMjOStd12"/>
              </a:rPr>
              <a:t>모든 문자를 대문자로 바꿔서 반환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org    # </a:t>
            </a:r>
            <a:r>
              <a:rPr lang="ko-KR" altLang="en-US" dirty="0">
                <a:latin typeface="YDVYMjOStd12"/>
              </a:rPr>
              <a:t>원본은 그대로 존재한다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'Yoon'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BDB482-E1AF-4A91-B08B-1FB1B51829A3}"/>
              </a:ext>
            </a:extLst>
          </p:cNvPr>
          <p:cNvSpPr/>
          <p:nvPr/>
        </p:nvSpPr>
        <p:spPr>
          <a:xfrm>
            <a:off x="3828176" y="2984979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lcp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latin typeface="Consolas" panose="020B0609020204030204" pitchFamily="49" charset="0"/>
              </a:rPr>
              <a:t>yoon</a:t>
            </a:r>
            <a:r>
              <a:rPr lang="en-US" altLang="ko-KR" dirty="0"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ucp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'YOON'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002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06-3. </a:t>
            </a:r>
            <a:r>
              <a:rPr lang="en-US" altLang="ko-KR" sz="3300" dirty="0"/>
              <a:t>(continue)</a:t>
            </a:r>
            <a:r>
              <a:rPr lang="en-US" altLang="ko-KR" dirty="0"/>
              <a:t> </a:t>
            </a:r>
            <a:br>
              <a:rPr lang="en-US" altLang="ko-KR" sz="5500" dirty="0"/>
            </a:br>
            <a:r>
              <a:rPr lang="ko-KR" altLang="en-US" dirty="0"/>
              <a:t>문자열과 </a:t>
            </a:r>
            <a:br>
              <a:rPr lang="en-US" altLang="ko-KR" dirty="0"/>
            </a:br>
            <a:r>
              <a:rPr lang="ko-KR" altLang="en-US" dirty="0"/>
              <a:t>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0E1427-49FA-4C14-A465-E49CBC38F8F8}"/>
              </a:ext>
            </a:extLst>
          </p:cNvPr>
          <p:cNvSpPr/>
          <p:nvPr/>
        </p:nvSpPr>
        <p:spPr>
          <a:xfrm>
            <a:off x="3677173" y="886217"/>
            <a:ext cx="8033857" cy="3788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org = " MIDDLE 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cp1 = </a:t>
            </a:r>
            <a:r>
              <a:rPr lang="en-US" altLang="ko-KR" dirty="0" err="1">
                <a:latin typeface="Consolas" panose="020B0609020204030204" pitchFamily="49" charset="0"/>
              </a:rPr>
              <a:t>org.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lstrip</a:t>
            </a:r>
            <a:r>
              <a:rPr lang="en-US" altLang="ko-KR" dirty="0">
                <a:latin typeface="Consolas" panose="020B0609020204030204" pitchFamily="49" charset="0"/>
              </a:rPr>
              <a:t>()    # </a:t>
            </a:r>
            <a:r>
              <a:rPr lang="ko-KR" altLang="en-US" dirty="0">
                <a:latin typeface="YDVYMjOStd12"/>
              </a:rPr>
              <a:t>앞쪽에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YDVYMjOStd12"/>
              </a:rPr>
              <a:t>왼쪽에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ko-KR" altLang="en-US" dirty="0">
                <a:latin typeface="YDVYMjOStd12"/>
              </a:rPr>
              <a:t>있는 공백들 모두 제거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cp2 = </a:t>
            </a:r>
            <a:r>
              <a:rPr lang="en-US" altLang="ko-KR" dirty="0" err="1">
                <a:latin typeface="Consolas" panose="020B0609020204030204" pitchFamily="49" charset="0"/>
              </a:rPr>
              <a:t>org.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rstrip</a:t>
            </a:r>
            <a:r>
              <a:rPr lang="en-US" altLang="ko-KR" dirty="0">
                <a:latin typeface="Consolas" panose="020B0609020204030204" pitchFamily="49" charset="0"/>
              </a:rPr>
              <a:t>()    # </a:t>
            </a:r>
            <a:r>
              <a:rPr lang="ko-KR" altLang="en-US" dirty="0">
                <a:latin typeface="YDVYMjOStd12"/>
              </a:rPr>
              <a:t>뒤쪽에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YDVYMjOStd12"/>
              </a:rPr>
              <a:t>오른쪽에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ko-KR" altLang="en-US" dirty="0">
                <a:latin typeface="YDVYMjOStd12"/>
              </a:rPr>
              <a:t>있는 공백들 모두 제거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org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' MIDDLE '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cp1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'MIDDLE '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cp2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' MIDDLE'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91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06-3. </a:t>
            </a:r>
            <a:r>
              <a:rPr lang="en-US" altLang="ko-KR" sz="3300" dirty="0"/>
              <a:t>(continue)</a:t>
            </a:r>
            <a:r>
              <a:rPr lang="en-US" altLang="ko-KR" dirty="0"/>
              <a:t> </a:t>
            </a:r>
            <a:br>
              <a:rPr lang="en-US" altLang="ko-KR" sz="5500" dirty="0"/>
            </a:br>
            <a:r>
              <a:rPr lang="ko-KR" altLang="en-US" dirty="0"/>
              <a:t>문자열과 </a:t>
            </a:r>
            <a:br>
              <a:rPr lang="en-US" altLang="ko-KR" dirty="0"/>
            </a:br>
            <a:r>
              <a:rPr lang="ko-KR" altLang="en-US" dirty="0"/>
              <a:t>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A45ED5-3CB5-44F8-BBF5-3C9A72C05AE0}"/>
              </a:ext>
            </a:extLst>
          </p:cNvPr>
          <p:cNvSpPr/>
          <p:nvPr/>
        </p:nvSpPr>
        <p:spPr>
          <a:xfrm>
            <a:off x="3668784" y="1264046"/>
            <a:ext cx="8033857" cy="2542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org = " MIDDLE 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cpy = </a:t>
            </a:r>
            <a:r>
              <a:rPr lang="en-US" altLang="ko-KR" dirty="0" err="1">
                <a:latin typeface="Consolas" panose="020B0609020204030204" pitchFamily="49" charset="0"/>
              </a:rPr>
              <a:t>org.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strip</a:t>
            </a:r>
            <a:r>
              <a:rPr lang="en-US" altLang="ko-KR" dirty="0">
                <a:latin typeface="Consolas" panose="020B0609020204030204" pitchFamily="49" charset="0"/>
              </a:rPr>
              <a:t>()     # </a:t>
            </a:r>
            <a:r>
              <a:rPr lang="ko-KR" altLang="en-US" dirty="0">
                <a:latin typeface="YDVYMjOStd12"/>
              </a:rPr>
              <a:t>앞과 뒤에 있는 공백들 모두 제거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org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' MIDDLE '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cpy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'MIDDLE'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48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06-3. </a:t>
            </a:r>
            <a:r>
              <a:rPr lang="en-US" altLang="ko-KR" sz="3300" dirty="0"/>
              <a:t>(continue)</a:t>
            </a:r>
            <a:r>
              <a:rPr lang="en-US" altLang="ko-KR" dirty="0"/>
              <a:t> </a:t>
            </a:r>
            <a:br>
              <a:rPr lang="en-US" altLang="ko-KR" sz="5500" dirty="0"/>
            </a:br>
            <a:r>
              <a:rPr lang="ko-KR" altLang="en-US" dirty="0"/>
              <a:t>문자열과 </a:t>
            </a:r>
            <a:br>
              <a:rPr lang="en-US" altLang="ko-KR" dirty="0"/>
            </a:br>
            <a:r>
              <a:rPr lang="ko-KR" altLang="en-US" dirty="0"/>
              <a:t>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5755DE-D052-4C9F-A952-5F812704995B}"/>
              </a:ext>
            </a:extLst>
          </p:cNvPr>
          <p:cNvSpPr/>
          <p:nvPr/>
        </p:nvSpPr>
        <p:spPr>
          <a:xfrm>
            <a:off x="3610062" y="953815"/>
            <a:ext cx="7874466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org = "</a:t>
            </a:r>
            <a:r>
              <a:rPr lang="en-US" altLang="ko-KR" dirty="0" err="1">
                <a:latin typeface="Consolas" panose="020B0609020204030204" pitchFamily="49" charset="0"/>
              </a:rPr>
              <a:t>YoonSungWoo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rps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org.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dirty="0">
                <a:latin typeface="Consolas" panose="020B0609020204030204" pitchFamily="49" charset="0"/>
              </a:rPr>
              <a:t>("oo", "</a:t>
            </a:r>
            <a:r>
              <a:rPr lang="en-US" altLang="ko-KR" dirty="0" err="1">
                <a:latin typeface="Consolas" panose="020B0609020204030204" pitchFamily="49" charset="0"/>
              </a:rPr>
              <a:t>ee</a:t>
            </a:r>
            <a:r>
              <a:rPr lang="en-US" altLang="ko-KR" dirty="0">
                <a:latin typeface="Consolas" panose="020B0609020204030204" pitchFamily="49" charset="0"/>
              </a:rPr>
              <a:t>")     # "oo"</a:t>
            </a:r>
            <a:r>
              <a:rPr lang="ko-KR" altLang="en-US" dirty="0">
                <a:latin typeface="YDVYMjOStd12"/>
              </a:rPr>
              <a:t>를 전부 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latin typeface="Consolas" panose="020B0609020204030204" pitchFamily="49" charset="0"/>
              </a:rPr>
              <a:t>ee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  <a:r>
              <a:rPr lang="ko-KR" altLang="en-US" dirty="0">
                <a:latin typeface="YDVYMjOStd12"/>
              </a:rPr>
              <a:t>로 교체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rps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latin typeface="Consolas" panose="020B0609020204030204" pitchFamily="49" charset="0"/>
              </a:rPr>
              <a:t>YeenSungWee</a:t>
            </a:r>
            <a:r>
              <a:rPr lang="en-US" altLang="ko-KR" dirty="0">
                <a:latin typeface="Consolas" panose="020B0609020204030204" pitchFamily="49" charset="0"/>
              </a:rPr>
              <a:t>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08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06-3. </a:t>
            </a:r>
            <a:r>
              <a:rPr lang="en-US" altLang="ko-KR" sz="3300" dirty="0"/>
              <a:t>(continue)</a:t>
            </a:r>
            <a:r>
              <a:rPr lang="en-US" altLang="ko-KR" dirty="0"/>
              <a:t> </a:t>
            </a:r>
            <a:br>
              <a:rPr lang="en-US" altLang="ko-KR" sz="5500" dirty="0"/>
            </a:br>
            <a:r>
              <a:rPr lang="ko-KR" altLang="en-US" dirty="0"/>
              <a:t>문자열과 </a:t>
            </a:r>
            <a:br>
              <a:rPr lang="en-US" altLang="ko-KR" dirty="0"/>
            </a:br>
            <a:r>
              <a:rPr lang="ko-KR" altLang="en-US" dirty="0"/>
              <a:t>함수들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1A4F48-3807-4975-B0DE-721D4B40CD6B}"/>
              </a:ext>
            </a:extLst>
          </p:cNvPr>
          <p:cNvSpPr/>
          <p:nvPr/>
        </p:nvSpPr>
        <p:spPr>
          <a:xfrm>
            <a:off x="3534560" y="978982"/>
            <a:ext cx="8268749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org = "</a:t>
            </a:r>
            <a:r>
              <a:rPr lang="en-US" altLang="ko-KR" dirty="0" err="1">
                <a:latin typeface="Consolas" panose="020B0609020204030204" pitchFamily="49" charset="0"/>
              </a:rPr>
              <a:t>YoonSungWoo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rps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org.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dirty="0">
                <a:latin typeface="Consolas" panose="020B0609020204030204" pitchFamily="49" charset="0"/>
              </a:rPr>
              <a:t>("oo", "</a:t>
            </a:r>
            <a:r>
              <a:rPr lang="en-US" altLang="ko-KR" dirty="0" err="1">
                <a:latin typeface="Consolas" panose="020B0609020204030204" pitchFamily="49" charset="0"/>
              </a:rPr>
              <a:t>ee</a:t>
            </a:r>
            <a:r>
              <a:rPr lang="en-US" altLang="ko-KR" dirty="0">
                <a:latin typeface="Consolas" panose="020B0609020204030204" pitchFamily="49" charset="0"/>
              </a:rPr>
              <a:t>", 1)   # </a:t>
            </a:r>
            <a:r>
              <a:rPr lang="ko-KR" altLang="en-US" dirty="0">
                <a:latin typeface="YDVYMjOStd12"/>
              </a:rPr>
              <a:t>첫 번째 </a:t>
            </a:r>
            <a:r>
              <a:rPr lang="en-US" altLang="ko-KR" dirty="0">
                <a:latin typeface="Consolas" panose="020B0609020204030204" pitchFamily="49" charset="0"/>
              </a:rPr>
              <a:t>"oo"</a:t>
            </a:r>
            <a:r>
              <a:rPr lang="ko-KR" altLang="en-US" dirty="0">
                <a:latin typeface="YDVYMjOStd12"/>
              </a:rPr>
              <a:t>를 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latin typeface="Consolas" panose="020B0609020204030204" pitchFamily="49" charset="0"/>
              </a:rPr>
              <a:t>ee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  <a:r>
              <a:rPr lang="ko-KR" altLang="en-US" dirty="0">
                <a:latin typeface="YDVYMjOStd12"/>
              </a:rPr>
              <a:t>로 교체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rps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latin typeface="Consolas" panose="020B0609020204030204" pitchFamily="49" charset="0"/>
              </a:rPr>
              <a:t>YeenSungWoo</a:t>
            </a:r>
            <a:r>
              <a:rPr lang="en-US" altLang="ko-KR" dirty="0">
                <a:latin typeface="Consolas" panose="020B0609020204030204" pitchFamily="49" charset="0"/>
              </a:rPr>
              <a:t>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88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06-3. </a:t>
            </a:r>
            <a:r>
              <a:rPr lang="en-US" altLang="ko-KR" sz="3300" dirty="0"/>
              <a:t>(continue)</a:t>
            </a:r>
            <a:r>
              <a:rPr lang="en-US" altLang="ko-KR" dirty="0"/>
              <a:t> </a:t>
            </a:r>
            <a:br>
              <a:rPr lang="en-US" altLang="ko-KR" sz="5500" dirty="0"/>
            </a:br>
            <a:r>
              <a:rPr lang="ko-KR" altLang="en-US" dirty="0"/>
              <a:t>문자열과 </a:t>
            </a:r>
            <a:br>
              <a:rPr lang="en-US" altLang="ko-KR" dirty="0"/>
            </a:br>
            <a:r>
              <a:rPr lang="ko-KR" altLang="en-US" dirty="0"/>
              <a:t>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D4B777-1324-4D09-A734-3D075713C8B8}"/>
              </a:ext>
            </a:extLst>
          </p:cNvPr>
          <p:cNvSpPr/>
          <p:nvPr/>
        </p:nvSpPr>
        <p:spPr>
          <a:xfrm>
            <a:off x="3568116" y="1020927"/>
            <a:ext cx="8218416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org = "</a:t>
            </a:r>
            <a:r>
              <a:rPr lang="en-US" altLang="ko-KR" dirty="0" err="1">
                <a:latin typeface="Consolas" panose="020B0609020204030204" pitchFamily="49" charset="0"/>
              </a:rPr>
              <a:t>ab_cd_ef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ret = </a:t>
            </a:r>
            <a:r>
              <a:rPr lang="en-US" altLang="ko-KR" dirty="0" err="1">
                <a:latin typeface="Consolas" panose="020B0609020204030204" pitchFamily="49" charset="0"/>
              </a:rPr>
              <a:t>org.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>
                <a:latin typeface="Consolas" panose="020B0609020204030204" pitchFamily="49" charset="0"/>
              </a:rPr>
              <a:t>('_')    </a:t>
            </a:r>
            <a:r>
              <a:rPr lang="en-US" altLang="ko-KR" dirty="0">
                <a:latin typeface="Consolas" panose="020B0609020204030204" pitchFamily="49" charset="0"/>
              </a:rPr>
              <a:t># </a:t>
            </a:r>
            <a:r>
              <a:rPr lang="en-US" altLang="ko-KR" dirty="0">
                <a:latin typeface="YDVYMjOStd12"/>
              </a:rPr>
              <a:t>'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en-US" altLang="ko-KR" dirty="0">
                <a:latin typeface="YDVYMjOStd12"/>
              </a:rPr>
              <a:t>'</a:t>
            </a:r>
            <a:r>
              <a:rPr lang="ko-KR" altLang="en-US" dirty="0">
                <a:latin typeface="YDVYMjOStd12"/>
              </a:rPr>
              <a:t> 기준으로 문자열 쪼개서 리스트에 담아</a:t>
            </a:r>
            <a:r>
              <a:rPr lang="en-US" altLang="ko-KR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ret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['ab', 'cd', '</a:t>
            </a:r>
            <a:r>
              <a:rPr lang="en-US" altLang="ko-KR" dirty="0" err="1">
                <a:latin typeface="Consolas" panose="020B0609020204030204" pitchFamily="49" charset="0"/>
              </a:rPr>
              <a:t>ef</a:t>
            </a:r>
            <a:r>
              <a:rPr lang="en-US" altLang="ko-KR" dirty="0">
                <a:latin typeface="Consolas" panose="020B0609020204030204" pitchFamily="49" charset="0"/>
              </a:rPr>
              <a:t>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12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06-4. </a:t>
            </a:r>
            <a:br>
              <a:rPr lang="en-US" altLang="ko-KR" sz="5500" dirty="0"/>
            </a:br>
            <a:r>
              <a:rPr lang="ko-KR" altLang="en-US" dirty="0"/>
              <a:t>문자열의 탐색 관련 함수들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E8C99-40C7-407E-A924-10D834E47C40}"/>
              </a:ext>
            </a:extLst>
          </p:cNvPr>
          <p:cNvSpPr/>
          <p:nvPr/>
        </p:nvSpPr>
        <p:spPr>
          <a:xfrm>
            <a:off x="3514987" y="3414050"/>
            <a:ext cx="8212822" cy="129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str = "</a:t>
            </a:r>
            <a:r>
              <a:rPr lang="en-US" altLang="ko-KR" sz="1400" dirty="0">
                <a:latin typeface="Consolas" panose="020B0609020204030204" pitchFamily="49" charset="0"/>
              </a:rPr>
              <a:t>What is important is that you should choose what is best for you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str.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rfind</a:t>
            </a:r>
            <a:r>
              <a:rPr lang="en-US" altLang="ko-KR" dirty="0">
                <a:latin typeface="Consolas" panose="020B0609020204030204" pitchFamily="49" charset="0"/>
              </a:rPr>
              <a:t>("is")     # </a:t>
            </a:r>
            <a:r>
              <a:rPr lang="ko-KR" altLang="en-US" dirty="0">
                <a:latin typeface="YDVYMjOStd12"/>
              </a:rPr>
              <a:t>마지막 </a:t>
            </a:r>
            <a:r>
              <a:rPr lang="en-US" altLang="ko-KR" dirty="0">
                <a:latin typeface="Consolas" panose="020B0609020204030204" pitchFamily="49" charset="0"/>
              </a:rPr>
              <a:t>"is"</a:t>
            </a:r>
            <a:r>
              <a:rPr lang="ko-KR" altLang="en-US" dirty="0">
                <a:latin typeface="YDVYMjOStd12"/>
              </a:rPr>
              <a:t>가 있는 위치의 인덱스 값은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49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8FCA5A-2C87-49F1-98FA-6E0EC4B439BB}"/>
              </a:ext>
            </a:extLst>
          </p:cNvPr>
          <p:cNvSpPr/>
          <p:nvPr/>
        </p:nvSpPr>
        <p:spPr>
          <a:xfrm>
            <a:off x="3556931" y="895984"/>
            <a:ext cx="8127775" cy="129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str = "</a:t>
            </a:r>
            <a:r>
              <a:rPr lang="en-US" altLang="ko-KR" sz="1400" dirty="0">
                <a:latin typeface="Consolas" panose="020B0609020204030204" pitchFamily="49" charset="0"/>
              </a:rPr>
              <a:t>What is important is that you should choose what is best for you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str.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find</a:t>
            </a:r>
            <a:r>
              <a:rPr lang="en-US" altLang="ko-KR" dirty="0">
                <a:latin typeface="Consolas" panose="020B0609020204030204" pitchFamily="49" charset="0"/>
              </a:rPr>
              <a:t>("is")     # "is"</a:t>
            </a:r>
            <a:r>
              <a:rPr lang="ko-KR" altLang="en-US" dirty="0">
                <a:latin typeface="YDVYMjOStd12"/>
              </a:rPr>
              <a:t>가 있는 위치의 인덱스 값은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055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06-5. </a:t>
            </a:r>
            <a:br>
              <a:rPr lang="en-US" altLang="ko-KR" sz="5500" dirty="0"/>
            </a:br>
            <a:r>
              <a:rPr lang="ko-KR" altLang="en-US" dirty="0"/>
              <a:t>이스케이프 </a:t>
            </a:r>
            <a:br>
              <a:rPr lang="en-US" altLang="ko-KR" dirty="0"/>
            </a:br>
            <a:r>
              <a:rPr lang="ko-KR" altLang="en-US" dirty="0"/>
              <a:t>문자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F6844F-4095-4332-8DBF-258C51A61101}"/>
              </a:ext>
            </a:extLst>
          </p:cNvPr>
          <p:cNvSpPr/>
          <p:nvPr/>
        </p:nvSpPr>
        <p:spPr>
          <a:xfrm>
            <a:off x="3668784" y="723037"/>
            <a:ext cx="7488573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str = "escape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\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 err="1">
                <a:latin typeface="Consolas" panose="020B0609020204030204" pitchFamily="49" charset="0"/>
              </a:rPr>
              <a:t>characters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print(str)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escape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characters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5E1CCD-455F-4E00-AB99-0729C6354EDC}"/>
              </a:ext>
            </a:extLst>
          </p:cNvPr>
          <p:cNvSpPr/>
          <p:nvPr/>
        </p:nvSpPr>
        <p:spPr>
          <a:xfrm>
            <a:off x="6621709" y="3281842"/>
            <a:ext cx="4535648" cy="1706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latin typeface="Consolas" panose="020B0609020204030204" pitchFamily="49" charset="0"/>
              </a:rPr>
              <a:t> 	   	</a:t>
            </a:r>
            <a:r>
              <a:rPr lang="ko-KR" altLang="en-US" dirty="0">
                <a:latin typeface="YDVYMjOStd12"/>
              </a:rPr>
              <a:t>줄 바꿈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\t </a:t>
            </a:r>
            <a:r>
              <a:rPr lang="en-US" altLang="ko-KR" dirty="0">
                <a:latin typeface="Consolas" panose="020B0609020204030204" pitchFamily="49" charset="0"/>
              </a:rPr>
              <a:t>	   	</a:t>
            </a:r>
            <a:r>
              <a:rPr lang="ko-KR" altLang="en-US" dirty="0">
                <a:latin typeface="YDVYMjOStd12"/>
              </a:rPr>
              <a:t>탭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\'</a:t>
            </a:r>
            <a:r>
              <a:rPr lang="en-US" altLang="ko-KR" dirty="0">
                <a:latin typeface="Consolas" panose="020B0609020204030204" pitchFamily="49" charset="0"/>
              </a:rPr>
              <a:t>   	</a:t>
            </a:r>
            <a:r>
              <a:rPr lang="ko-KR" altLang="en-US" dirty="0">
                <a:latin typeface="YDVYMjOStd12"/>
              </a:rPr>
              <a:t>작은따옴표 출력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\"</a:t>
            </a:r>
            <a:r>
              <a:rPr lang="en-US" altLang="ko-KR" dirty="0">
                <a:latin typeface="Consolas" panose="020B0609020204030204" pitchFamily="49" charset="0"/>
              </a:rPr>
              <a:t>  	</a:t>
            </a:r>
            <a:r>
              <a:rPr lang="ko-KR" altLang="en-US" dirty="0">
                <a:latin typeface="YDVYMjOStd12"/>
              </a:rPr>
              <a:t>큰따옴표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02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06-5. </a:t>
            </a:r>
            <a:r>
              <a:rPr lang="en-US" altLang="ko-KR" sz="32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이스케이프 </a:t>
            </a:r>
            <a:br>
              <a:rPr lang="en-US" altLang="ko-KR" dirty="0"/>
            </a:br>
            <a:r>
              <a:rPr lang="ko-KR" altLang="en-US" dirty="0"/>
              <a:t>문자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286859-0FE9-4DD1-82C0-82BCE586DEB3}"/>
              </a:ext>
            </a:extLst>
          </p:cNvPr>
          <p:cNvSpPr/>
          <p:nvPr/>
        </p:nvSpPr>
        <p:spPr>
          <a:xfrm>
            <a:off x="3744285" y="790311"/>
            <a:ext cx="7547296" cy="1291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str = </a:t>
            </a:r>
            <a:r>
              <a:rPr lang="en-US" altLang="ko-KR" sz="1500" dirty="0">
                <a:latin typeface="Consolas" panose="020B0609020204030204" pitchFamily="49" charset="0"/>
              </a:rPr>
              <a:t>"</a:t>
            </a:r>
            <a:r>
              <a:rPr lang="ko-KR" altLang="en-US" sz="1500" dirty="0">
                <a:latin typeface="YDVYMjOStd12"/>
              </a:rPr>
              <a:t>제가 마음속으로 그랬습니다</a:t>
            </a:r>
            <a:r>
              <a:rPr lang="en-US" altLang="ko-KR" sz="1500" dirty="0">
                <a:latin typeface="Consolas" panose="020B0609020204030204" pitchFamily="49" charset="0"/>
              </a:rPr>
              <a:t>. '</a:t>
            </a:r>
            <a:r>
              <a:rPr lang="ko-KR" altLang="en-US" sz="1500" dirty="0">
                <a:latin typeface="YDVYMjOStd12"/>
              </a:rPr>
              <a:t>이건 아니야</a:t>
            </a:r>
            <a:r>
              <a:rPr lang="en-US" altLang="ko-KR" sz="1500" dirty="0">
                <a:latin typeface="Consolas" panose="020B0609020204030204" pitchFamily="49" charset="0"/>
              </a:rPr>
              <a:t>.'</a:t>
            </a:r>
            <a:r>
              <a:rPr lang="ko-KR" altLang="en-US" sz="1500" dirty="0">
                <a:latin typeface="YDVYMjOStd12"/>
              </a:rPr>
              <a:t>라고 말이죠</a:t>
            </a:r>
            <a:r>
              <a:rPr lang="en-US" altLang="ko-KR" sz="1500" dirty="0">
                <a:latin typeface="Consolas" panose="020B0609020204030204" pitchFamily="49" charset="0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print(str)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"/>
              </a:rPr>
              <a:t>제가 마음속으로 그랬습니다</a:t>
            </a:r>
            <a:r>
              <a:rPr lang="en-US" altLang="ko-KR" dirty="0">
                <a:latin typeface="Consolas" panose="020B0609020204030204" pitchFamily="49" charset="0"/>
              </a:rPr>
              <a:t>. '</a:t>
            </a:r>
            <a:r>
              <a:rPr lang="ko-KR" altLang="en-US" dirty="0">
                <a:latin typeface="YDVYMjOStd12"/>
              </a:rPr>
              <a:t>이건 아니야</a:t>
            </a:r>
            <a:r>
              <a:rPr lang="en-US" altLang="ko-KR" dirty="0">
                <a:latin typeface="Consolas" panose="020B0609020204030204" pitchFamily="49" charset="0"/>
              </a:rPr>
              <a:t>.'</a:t>
            </a:r>
            <a:r>
              <a:rPr lang="ko-KR" altLang="en-US" dirty="0">
                <a:latin typeface="YDVYMjOStd12"/>
              </a:rPr>
              <a:t>라고 말이죠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7AAD07-7A9F-4DFD-8AB5-66C2D7582D6E}"/>
              </a:ext>
            </a:extLst>
          </p:cNvPr>
          <p:cNvSpPr/>
          <p:nvPr/>
        </p:nvSpPr>
        <p:spPr>
          <a:xfrm>
            <a:off x="3744284" y="3205878"/>
            <a:ext cx="71222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YDVYMjOStd12"/>
              </a:rPr>
              <a:t>"</a:t>
            </a:r>
            <a:r>
              <a:rPr lang="ko-KR" altLang="en-US" sz="1500" dirty="0">
                <a:latin typeface="YDVYMjOStd12"/>
              </a:rPr>
              <a:t>제가 마음속으로 그랬습니다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500" dirty="0">
                <a:solidFill>
                  <a:srgbClr val="0070C0"/>
                </a:solidFill>
                <a:latin typeface="YDVYMjOStd12"/>
              </a:rPr>
              <a:t>이건 아니야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.'</a:t>
            </a:r>
            <a:r>
              <a:rPr lang="ko-KR" altLang="en-US" sz="1500" dirty="0">
                <a:latin typeface="YDVYMjOStd12"/>
              </a:rPr>
              <a:t>라고 말이죠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latin typeface="YDVYMjOStd12"/>
              </a:rPr>
              <a:t>"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9F5638-E677-4D06-8AF6-44DF471A64C5}"/>
              </a:ext>
            </a:extLst>
          </p:cNvPr>
          <p:cNvSpPr/>
          <p:nvPr/>
        </p:nvSpPr>
        <p:spPr>
          <a:xfrm>
            <a:off x="3744284" y="3652122"/>
            <a:ext cx="71222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YDVYMjOStd12"/>
              </a:rPr>
              <a:t>'</a:t>
            </a:r>
            <a:r>
              <a:rPr lang="ko-KR" altLang="en-US" sz="1500" dirty="0">
                <a:latin typeface="YDVYMjOStd12"/>
              </a:rPr>
              <a:t>제가 마음속으로 그랬습니다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500" dirty="0">
                <a:solidFill>
                  <a:srgbClr val="0070C0"/>
                </a:solidFill>
                <a:latin typeface="YDVYMjOStd12"/>
              </a:rPr>
              <a:t>이건 아니야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."</a:t>
            </a:r>
            <a:r>
              <a:rPr lang="ko-KR" altLang="en-US" sz="1500" dirty="0">
                <a:latin typeface="YDVYMjOStd12"/>
              </a:rPr>
              <a:t>라고 말이죠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latin typeface="YDVYMjOStd12"/>
              </a:rPr>
              <a:t>'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0D3FCD-1B0F-47AC-B1F4-C6EA17F4F28C}"/>
              </a:ext>
            </a:extLst>
          </p:cNvPr>
          <p:cNvSpPr/>
          <p:nvPr/>
        </p:nvSpPr>
        <p:spPr>
          <a:xfrm>
            <a:off x="3744283" y="4447602"/>
            <a:ext cx="71222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YDVYMjOStd12"/>
              </a:rPr>
              <a:t>'</a:t>
            </a:r>
            <a:r>
              <a:rPr lang="ko-KR" altLang="en-US" sz="1500" dirty="0">
                <a:latin typeface="YDVYMjOStd12"/>
              </a:rPr>
              <a:t>제가 마음속으로 그랬습니다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\'</a:t>
            </a:r>
            <a:r>
              <a:rPr lang="ko-KR" altLang="en-US" sz="1500" dirty="0">
                <a:solidFill>
                  <a:srgbClr val="0070C0"/>
                </a:solidFill>
                <a:latin typeface="YDVYMjOStd12"/>
              </a:rPr>
              <a:t>이건 아니야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.\'</a:t>
            </a:r>
            <a:r>
              <a:rPr lang="ko-KR" altLang="en-US" sz="1500" dirty="0">
                <a:latin typeface="YDVYMjOStd12"/>
              </a:rPr>
              <a:t>라고 말이죠</a:t>
            </a:r>
            <a:r>
              <a:rPr lang="en-US" altLang="ko-KR" sz="1500">
                <a:latin typeface="Consolas" panose="020B0609020204030204" pitchFamily="49" charset="0"/>
              </a:rPr>
              <a:t>.</a:t>
            </a:r>
            <a:r>
              <a:rPr lang="en-US" altLang="ko-KR" sz="1500">
                <a:latin typeface="YDVYMjOStd12"/>
              </a:rPr>
              <a:t>'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4A0F3D-9B2B-42EF-998B-A8300FC60392}"/>
              </a:ext>
            </a:extLst>
          </p:cNvPr>
          <p:cNvSpPr/>
          <p:nvPr/>
        </p:nvSpPr>
        <p:spPr>
          <a:xfrm>
            <a:off x="3744282" y="4893846"/>
            <a:ext cx="71222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YDVYMjOStd12"/>
              </a:rPr>
              <a:t>"</a:t>
            </a:r>
            <a:r>
              <a:rPr lang="ko-KR" altLang="en-US" sz="1500" dirty="0">
                <a:latin typeface="YDVYMjOStd12"/>
              </a:rPr>
              <a:t>제가 마음속으로 그랬습니다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\"</a:t>
            </a:r>
            <a:r>
              <a:rPr lang="ko-KR" altLang="en-US" sz="1500" dirty="0">
                <a:solidFill>
                  <a:srgbClr val="0070C0"/>
                </a:solidFill>
                <a:latin typeface="YDVYMjOStd12"/>
              </a:rPr>
              <a:t>이건 아니야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.\"</a:t>
            </a:r>
            <a:r>
              <a:rPr lang="ko-KR" altLang="en-US" sz="1500" dirty="0">
                <a:latin typeface="YDVYMjOStd12"/>
              </a:rPr>
              <a:t>라고 말이죠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latin typeface="YDVYMjOStd12"/>
              </a:rPr>
              <a:t>"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3831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06-1. </a:t>
            </a:r>
            <a:br>
              <a:rPr lang="en-US" altLang="ko-KR" sz="5500" dirty="0"/>
            </a:br>
            <a:r>
              <a:rPr lang="ko-KR" altLang="en-US" dirty="0"/>
              <a:t>리스트와 </a:t>
            </a:r>
            <a:br>
              <a:rPr lang="en-US" altLang="ko-KR" dirty="0"/>
            </a:br>
            <a:r>
              <a:rPr lang="ko-KR" altLang="en-US" dirty="0"/>
              <a:t>함수들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8FC3DB-86A6-4FFE-BBD3-DDEDC1DA20EB}"/>
              </a:ext>
            </a:extLst>
          </p:cNvPr>
          <p:cNvSpPr/>
          <p:nvPr/>
        </p:nvSpPr>
        <p:spPr>
          <a:xfrm>
            <a:off x="3652006" y="853147"/>
            <a:ext cx="5164823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3, 5, 7, 9]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 =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>
                <a:latin typeface="Consolas" panose="020B0609020204030204" pitchFamily="49" charset="0"/>
              </a:rPr>
              <a:t>(st)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num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8A4F3F-3235-4414-A806-A81767F9CFA4}"/>
              </a:ext>
            </a:extLst>
          </p:cNvPr>
          <p:cNvSpPr/>
          <p:nvPr/>
        </p:nvSpPr>
        <p:spPr>
          <a:xfrm>
            <a:off x="3652007" y="3050198"/>
            <a:ext cx="6096000" cy="21265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[2, 5, 3, 7, 4]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dirty="0">
                <a:latin typeface="Consolas" panose="020B0609020204030204" pitchFamily="49" charset="0"/>
              </a:rPr>
              <a:t>(st)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dirty="0">
                <a:latin typeface="Consolas" panose="020B0609020204030204" pitchFamily="49" charset="0"/>
              </a:rPr>
              <a:t>(st)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91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06-6. </a:t>
            </a:r>
            <a:br>
              <a:rPr lang="en-US" altLang="ko-KR" sz="5500" dirty="0"/>
            </a:br>
            <a:r>
              <a:rPr lang="ko-KR" altLang="en-US" dirty="0"/>
              <a:t>함수가 아닌 </a:t>
            </a:r>
            <a:r>
              <a:rPr lang="en-US" altLang="ko-KR" dirty="0"/>
              <a:t>del </a:t>
            </a:r>
            <a:r>
              <a:rPr lang="ko-KR" altLang="en-US" dirty="0"/>
              <a:t>명령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98BED3-B757-4731-B38A-75212EBB7BEC}"/>
              </a:ext>
            </a:extLst>
          </p:cNvPr>
          <p:cNvSpPr/>
          <p:nvPr/>
        </p:nvSpPr>
        <p:spPr>
          <a:xfrm>
            <a:off x="3584896" y="698032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3, 4, 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st.clear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()      </a:t>
            </a:r>
            <a:r>
              <a:rPr lang="en-US" altLang="ko-KR" dirty="0">
                <a:latin typeface="Consolas" panose="020B0609020204030204" pitchFamily="49" charset="0"/>
              </a:rPr>
              <a:t># </a:t>
            </a:r>
            <a:r>
              <a:rPr lang="ko-KR" altLang="en-US" dirty="0">
                <a:latin typeface="YDVYMjOStd12"/>
              </a:rPr>
              <a:t>리스트의 모든 값 삭제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431C4E-4822-4F69-AB4B-8CCBFB88C574}"/>
              </a:ext>
            </a:extLst>
          </p:cNvPr>
          <p:cNvSpPr/>
          <p:nvPr/>
        </p:nvSpPr>
        <p:spPr>
          <a:xfrm>
            <a:off x="3584896" y="2560388"/>
            <a:ext cx="6096000" cy="171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3, 4, 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st[:] = []      </a:t>
            </a:r>
            <a:r>
              <a:rPr lang="en-US" altLang="ko-KR" dirty="0">
                <a:latin typeface="Consolas" panose="020B0609020204030204" pitchFamily="49" charset="0"/>
              </a:rPr>
              <a:t># </a:t>
            </a:r>
            <a:r>
              <a:rPr lang="ko-KR" altLang="en-US" dirty="0">
                <a:latin typeface="YDVYMjOStd12"/>
              </a:rPr>
              <a:t>리스트의 모든 값 삭제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[]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C58124-BB1E-46F7-A466-F67CFC06FAC7}"/>
              </a:ext>
            </a:extLst>
          </p:cNvPr>
          <p:cNvSpPr/>
          <p:nvPr/>
        </p:nvSpPr>
        <p:spPr>
          <a:xfrm>
            <a:off x="3584896" y="4524691"/>
            <a:ext cx="6590950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3, 4, 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st[2:] = []      </a:t>
            </a:r>
            <a:r>
              <a:rPr lang="en-US" altLang="ko-KR" dirty="0">
                <a:latin typeface="Consolas" panose="020B0609020204030204" pitchFamily="49" charset="0"/>
              </a:rPr>
              <a:t># </a:t>
            </a:r>
            <a:r>
              <a:rPr lang="ko-KR" altLang="en-US" dirty="0">
                <a:latin typeface="YDVYMjOStd12"/>
              </a:rPr>
              <a:t>인덱스 </a:t>
            </a:r>
            <a:r>
              <a:rPr lang="en-US" altLang="ko-KR" dirty="0">
                <a:latin typeface="Consolas" panose="020B0609020204030204" pitchFamily="49" charset="0"/>
              </a:rPr>
              <a:t>2 </a:t>
            </a:r>
            <a:r>
              <a:rPr lang="ko-KR" altLang="en-US" dirty="0">
                <a:latin typeface="YDVYMjOStd12"/>
              </a:rPr>
              <a:t>이후로 전부 삭제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268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06-6. </a:t>
            </a:r>
            <a:r>
              <a:rPr lang="en-US" altLang="ko-KR" sz="3300" dirty="0"/>
              <a:t>(continue)</a:t>
            </a:r>
            <a:br>
              <a:rPr lang="en-US" altLang="ko-KR" sz="3300" dirty="0"/>
            </a:br>
            <a:r>
              <a:rPr lang="ko-KR" altLang="en-US" dirty="0"/>
              <a:t>함수가 아닌 </a:t>
            </a:r>
            <a:r>
              <a:rPr lang="en-US" altLang="ko-KR" dirty="0"/>
              <a:t>del </a:t>
            </a:r>
            <a:r>
              <a:rPr lang="ko-KR" altLang="en-US" dirty="0"/>
              <a:t>명령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94E271-9BD1-41FC-BBA0-2D76194069B7}"/>
              </a:ext>
            </a:extLst>
          </p:cNvPr>
          <p:cNvSpPr/>
          <p:nvPr/>
        </p:nvSpPr>
        <p:spPr>
          <a:xfrm>
            <a:off x="3660395" y="723199"/>
            <a:ext cx="7085901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3, 4, 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del</a:t>
            </a:r>
            <a:r>
              <a:rPr lang="en-US" altLang="ko-KR" dirty="0">
                <a:latin typeface="Consolas" panose="020B0609020204030204" pitchFamily="49" charset="0"/>
              </a:rPr>
              <a:t> st[:]        # </a:t>
            </a:r>
            <a:r>
              <a:rPr lang="ko-KR" altLang="en-US" dirty="0">
                <a:latin typeface="YDVYMjOStd12"/>
              </a:rPr>
              <a:t>리스트에 저장된 값 모두 삭제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[]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2CEBEB-B9F9-45BE-8BDD-D8D3FBC00459}"/>
              </a:ext>
            </a:extLst>
          </p:cNvPr>
          <p:cNvSpPr/>
          <p:nvPr/>
        </p:nvSpPr>
        <p:spPr>
          <a:xfrm>
            <a:off x="3660396" y="3160120"/>
            <a:ext cx="7010400" cy="212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3, 4, 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del</a:t>
            </a:r>
            <a:r>
              <a:rPr lang="en-US" altLang="ko-KR" dirty="0">
                <a:latin typeface="Consolas" panose="020B0609020204030204" pitchFamily="49" charset="0"/>
              </a:rPr>
              <a:t> st[3:]      # st[3]</a:t>
            </a:r>
            <a:r>
              <a:rPr lang="ko-KR" altLang="en-US" dirty="0">
                <a:latin typeface="YDVYMjOStd12"/>
              </a:rPr>
              <a:t>부터 그 뒤까지 모두 삭제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del</a:t>
            </a:r>
            <a:r>
              <a:rPr lang="en-US" altLang="ko-KR" dirty="0">
                <a:latin typeface="Consolas" panose="020B0609020204030204" pitchFamily="49" charset="0"/>
              </a:rPr>
              <a:t> st[0]       # st[0] </a:t>
            </a:r>
            <a:r>
              <a:rPr lang="ko-KR" altLang="en-US" dirty="0">
                <a:latin typeface="YDVYMjOStd12"/>
              </a:rPr>
              <a:t>하나만 삭제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[2, 3]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464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06-6. </a:t>
            </a:r>
            <a:r>
              <a:rPr lang="en-US" altLang="ko-KR" sz="3300" dirty="0"/>
              <a:t>(continue)</a:t>
            </a:r>
            <a:br>
              <a:rPr lang="en-US" altLang="ko-KR" sz="3300" dirty="0"/>
            </a:br>
            <a:r>
              <a:rPr lang="ko-KR" altLang="en-US" dirty="0"/>
              <a:t>함수가 아닌 </a:t>
            </a:r>
            <a:r>
              <a:rPr lang="en-US" altLang="ko-KR" dirty="0"/>
              <a:t>del </a:t>
            </a:r>
            <a:r>
              <a:rPr lang="ko-KR" altLang="en-US" dirty="0"/>
              <a:t>명령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8957E3-4B84-462B-922A-D92A9BC79634}"/>
              </a:ext>
            </a:extLst>
          </p:cNvPr>
          <p:cNvSpPr/>
          <p:nvPr/>
        </p:nvSpPr>
        <p:spPr>
          <a:xfrm>
            <a:off x="3652007" y="1033593"/>
            <a:ext cx="7547296" cy="87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3, 4, 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del</a:t>
            </a:r>
            <a:r>
              <a:rPr lang="en-US" altLang="ko-KR" dirty="0">
                <a:latin typeface="Consolas" panose="020B0609020204030204" pitchFamily="49" charset="0"/>
              </a:rPr>
              <a:t> st      # </a:t>
            </a:r>
            <a:r>
              <a:rPr lang="ko-KR" altLang="en-US" dirty="0">
                <a:latin typeface="YDVYMjOStd12"/>
              </a:rPr>
              <a:t>리스트를 통째로 삭제</a:t>
            </a:r>
            <a:r>
              <a:rPr lang="en-US" altLang="ko-KR" dirty="0">
                <a:latin typeface="Consolas" panose="020B0609020204030204" pitchFamily="49" charset="0"/>
              </a:rPr>
              <a:t>! </a:t>
            </a:r>
            <a:r>
              <a:rPr lang="ko-KR" altLang="en-US" dirty="0">
                <a:latin typeface="YDVYMjOStd12"/>
              </a:rPr>
              <a:t>리스트 자체를 삭제</a:t>
            </a:r>
            <a:r>
              <a:rPr lang="en-US" altLang="ko-KR" dirty="0">
                <a:latin typeface="Consolas" panose="020B0609020204030204" pitchFamily="49" charset="0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910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실외, 대지이(가) 표시된 사진&#10;&#10;자동 생성된 설명">
            <a:extLst>
              <a:ext uri="{FF2B5EF4-FFF2-40B4-BE49-F238E27FC236}">
                <a16:creationId xmlns:a16="http://schemas.microsoft.com/office/drawing/2014/main" id="{566FD0C7-C568-40C8-9509-4661D592C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9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AB90651-9BA6-443B-9CE8-0F603740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900" spc="-100">
                <a:solidFill>
                  <a:schemeClr val="tx1"/>
                </a:solidFill>
              </a:rPr>
              <a:t>끝났습니다</a:t>
            </a:r>
            <a:r>
              <a:rPr lang="en-US" altLang="ko-KR" sz="5900" spc="-100">
                <a:solidFill>
                  <a:schemeClr val="tx1"/>
                </a:solidFill>
              </a:rPr>
              <a:t>.  ^^</a:t>
            </a:r>
          </a:p>
        </p:txBody>
      </p:sp>
    </p:spTree>
    <p:extLst>
      <p:ext uri="{BB962C8B-B14F-4D97-AF65-F5344CB8AC3E}">
        <p14:creationId xmlns:p14="http://schemas.microsoft.com/office/powerpoint/2010/main" val="166477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06-1.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리스트와 </a:t>
            </a:r>
            <a:br>
              <a:rPr lang="en-US" altLang="ko-KR" dirty="0"/>
            </a:br>
            <a:r>
              <a:rPr lang="ko-KR" altLang="en-US" dirty="0"/>
              <a:t>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970B81-795E-4934-95DA-9466EFF73A8B}"/>
              </a:ext>
            </a:extLst>
          </p:cNvPr>
          <p:cNvSpPr/>
          <p:nvPr/>
        </p:nvSpPr>
        <p:spPr>
          <a:xfrm>
            <a:off x="3677174" y="1008425"/>
            <a:ext cx="6909732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st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dirty="0">
                <a:latin typeface="Consolas" panose="020B0609020204030204" pitchFamily="49" charset="0"/>
              </a:rPr>
              <a:t>(2)       # </a:t>
            </a:r>
            <a:r>
              <a:rPr lang="ko-KR" altLang="en-US" dirty="0">
                <a:latin typeface="YDVYMjOStd12"/>
              </a:rPr>
              <a:t>리스트에서 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ko-KR" altLang="en-US" dirty="0">
                <a:latin typeface="YDVYMjOStd12"/>
              </a:rPr>
              <a:t>를 찾아서 삭제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3]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53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06-1.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리스트와 </a:t>
            </a:r>
            <a:br>
              <a:rPr lang="en-US" altLang="ko-KR" dirty="0"/>
            </a:br>
            <a:r>
              <a:rPr lang="ko-KR" altLang="en-US" dirty="0"/>
              <a:t>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E0D2CA-0A56-47B5-A773-9275A7B54C58}"/>
              </a:ext>
            </a:extLst>
          </p:cNvPr>
          <p:cNvSpPr/>
          <p:nvPr/>
        </p:nvSpPr>
        <p:spPr>
          <a:xfrm>
            <a:off x="3693952" y="999874"/>
            <a:ext cx="6960066" cy="212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st.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latin typeface="Consolas" panose="020B0609020204030204" pitchFamily="49" charset="0"/>
              </a:rPr>
              <a:t>(4)     # st</a:t>
            </a:r>
            <a:r>
              <a:rPr lang="ko-KR" altLang="en-US" dirty="0">
                <a:latin typeface="YDVYMjOStd12"/>
              </a:rPr>
              <a:t>의 끝에 </a:t>
            </a:r>
            <a:r>
              <a:rPr lang="en-US" altLang="ko-KR" dirty="0">
                <a:latin typeface="Consolas" panose="020B0609020204030204" pitchFamily="49" charset="0"/>
              </a:rPr>
              <a:t>4 </a:t>
            </a:r>
            <a:r>
              <a:rPr lang="ko-KR" altLang="en-US" dirty="0">
                <a:latin typeface="YDVYMjOStd12"/>
              </a:rPr>
              <a:t>추가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st.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extend</a:t>
            </a:r>
            <a:r>
              <a:rPr lang="en-US" altLang="ko-KR" dirty="0">
                <a:latin typeface="Consolas" panose="020B0609020204030204" pitchFamily="49" charset="0"/>
              </a:rPr>
              <a:t>([5, 6])     # st</a:t>
            </a:r>
            <a:r>
              <a:rPr lang="ko-KR" altLang="en-US" dirty="0">
                <a:latin typeface="YDVYMjOStd12"/>
              </a:rPr>
              <a:t>의 끝에 </a:t>
            </a:r>
            <a:r>
              <a:rPr lang="en-US" altLang="ko-KR" dirty="0">
                <a:latin typeface="Consolas" panose="020B0609020204030204" pitchFamily="49" charset="0"/>
              </a:rPr>
              <a:t>[5, 6]</a:t>
            </a:r>
            <a:r>
              <a:rPr lang="ko-KR" altLang="en-US" dirty="0">
                <a:latin typeface="YDVYMjOStd12"/>
              </a:rPr>
              <a:t>의 내용 추가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2, 3, 4, 5, 6]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68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06-1.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리스트와 </a:t>
            </a:r>
            <a:br>
              <a:rPr lang="en-US" altLang="ko-KR" dirty="0"/>
            </a:br>
            <a:r>
              <a:rPr lang="ko-KR" altLang="en-US" dirty="0"/>
              <a:t>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D0EB5F-7E47-47E4-9B2D-5813D2CC42E1}"/>
              </a:ext>
            </a:extLst>
          </p:cNvPr>
          <p:cNvSpPr/>
          <p:nvPr/>
        </p:nvSpPr>
        <p:spPr>
          <a:xfrm>
            <a:off x="3769453" y="911709"/>
            <a:ext cx="6876176" cy="2957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4]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st.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latin typeface="Consolas" panose="020B0609020204030204" pitchFamily="49" charset="0"/>
              </a:rPr>
              <a:t>(2, 3)     # </a:t>
            </a:r>
            <a:r>
              <a:rPr lang="ko-KR" altLang="en-US" dirty="0">
                <a:latin typeface="YDVYMjOStd12"/>
              </a:rPr>
              <a:t>인덱스 값 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ko-KR" altLang="en-US" dirty="0">
                <a:latin typeface="YDVYMjOStd12"/>
              </a:rPr>
              <a:t>의 위치에 </a:t>
            </a:r>
            <a:r>
              <a:rPr lang="en-US" altLang="ko-KR" dirty="0">
                <a:latin typeface="Consolas" panose="020B0609020204030204" pitchFamily="49" charset="0"/>
              </a:rPr>
              <a:t>3 </a:t>
            </a:r>
            <a:r>
              <a:rPr lang="ko-KR" altLang="en-US" dirty="0">
                <a:latin typeface="YDVYMjOStd12"/>
              </a:rPr>
              <a:t>저장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2, 3, 4]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st.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clear</a:t>
            </a:r>
            <a:r>
              <a:rPr lang="en-US" altLang="ko-KR" dirty="0">
                <a:latin typeface="Consolas" panose="020B0609020204030204" pitchFamily="49" charset="0"/>
              </a:rPr>
              <a:t>()     # </a:t>
            </a:r>
            <a:r>
              <a:rPr lang="ko-KR" altLang="en-US" dirty="0">
                <a:latin typeface="YDVYMjOStd12"/>
              </a:rPr>
              <a:t>리스트 내용 전부 삭제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80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06-1.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리스트와 </a:t>
            </a:r>
            <a:br>
              <a:rPr lang="en-US" altLang="ko-KR" dirty="0"/>
            </a:br>
            <a:r>
              <a:rPr lang="ko-KR" altLang="en-US" dirty="0"/>
              <a:t>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9E88C6-A4DF-4A4C-9B0A-12F181B59C1D}"/>
              </a:ext>
            </a:extLst>
          </p:cNvPr>
          <p:cNvSpPr/>
          <p:nvPr/>
        </p:nvSpPr>
        <p:spPr>
          <a:xfrm>
            <a:off x="3769454" y="853147"/>
            <a:ext cx="6096000" cy="21265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[]      # </a:t>
            </a:r>
            <a:r>
              <a:rPr lang="ko-KR" altLang="en-US" dirty="0">
                <a:latin typeface="YDVYMjOStd12"/>
              </a:rPr>
              <a:t>빈 리스트 생성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st.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latin typeface="Consolas" panose="020B0609020204030204" pitchFamily="49" charset="0"/>
              </a:rPr>
              <a:t>(1)      # </a:t>
            </a:r>
            <a:r>
              <a:rPr lang="ko-KR" altLang="en-US" dirty="0">
                <a:latin typeface="YDVYMjOStd12"/>
              </a:rPr>
              <a:t>리스트에 </a:t>
            </a:r>
            <a:r>
              <a:rPr lang="en-US" altLang="ko-KR" dirty="0">
                <a:latin typeface="Consolas" panose="020B0609020204030204" pitchFamily="49" charset="0"/>
              </a:rPr>
              <a:t>1 </a:t>
            </a:r>
            <a:r>
              <a:rPr lang="ko-KR" altLang="en-US" dirty="0">
                <a:latin typeface="YDVYMjOStd12"/>
              </a:rPr>
              <a:t>추가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st.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latin typeface="Consolas" panose="020B0609020204030204" pitchFamily="49" charset="0"/>
              </a:rPr>
              <a:t>(9)      # </a:t>
            </a:r>
            <a:r>
              <a:rPr lang="ko-KR" altLang="en-US" dirty="0">
                <a:latin typeface="YDVYMjOStd12"/>
              </a:rPr>
              <a:t>리스트에 </a:t>
            </a:r>
            <a:r>
              <a:rPr lang="en-US" altLang="ko-KR" dirty="0">
                <a:latin typeface="Consolas" panose="020B0609020204030204" pitchFamily="49" charset="0"/>
              </a:rPr>
              <a:t>9 </a:t>
            </a:r>
            <a:r>
              <a:rPr lang="ko-KR" altLang="en-US" dirty="0">
                <a:latin typeface="YDVYMjOStd12"/>
              </a:rPr>
              <a:t>추가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[1, 9]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6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06-1.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리스트와 </a:t>
            </a:r>
            <a:br>
              <a:rPr lang="en-US" altLang="ko-KR" dirty="0"/>
            </a:br>
            <a:r>
              <a:rPr lang="ko-KR" altLang="en-US" dirty="0"/>
              <a:t>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EA12F-18E4-41FB-82CB-B7DEA7CCAB6D}"/>
              </a:ext>
            </a:extLst>
          </p:cNvPr>
          <p:cNvSpPr/>
          <p:nvPr/>
        </p:nvSpPr>
        <p:spPr>
          <a:xfrm>
            <a:off x="3735897" y="839105"/>
            <a:ext cx="7161402" cy="337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3, 4, 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st.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altLang="ko-KR" dirty="0">
                <a:latin typeface="Consolas" panose="020B0609020204030204" pitchFamily="49" charset="0"/>
              </a:rPr>
              <a:t>(0)     # </a:t>
            </a:r>
            <a:r>
              <a:rPr lang="ko-KR" altLang="en-US" dirty="0">
                <a:latin typeface="YDVYMjOStd12"/>
              </a:rPr>
              <a:t>인덱스 값 </a:t>
            </a:r>
            <a:r>
              <a:rPr lang="en-US" altLang="ko-KR" dirty="0">
                <a:latin typeface="Consolas" panose="020B0609020204030204" pitchFamily="49" charset="0"/>
              </a:rPr>
              <a:t>0</a:t>
            </a:r>
            <a:r>
              <a:rPr lang="ko-KR" altLang="en-US" dirty="0">
                <a:latin typeface="YDVYMjOStd12"/>
              </a:rPr>
              <a:t>의 위치에 저장된 데이터 삭제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[2, 3, 4, 5]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st.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dirty="0">
                <a:latin typeface="Consolas" panose="020B0609020204030204" pitchFamily="49" charset="0"/>
              </a:rPr>
              <a:t>(5)     # </a:t>
            </a:r>
            <a:r>
              <a:rPr lang="ko-KR" altLang="en-US" dirty="0">
                <a:latin typeface="YDVYMjOStd12"/>
              </a:rPr>
              <a:t>리스트에서 </a:t>
            </a:r>
            <a:r>
              <a:rPr lang="en-US" altLang="ko-KR" dirty="0">
                <a:latin typeface="Consolas" panose="020B0609020204030204" pitchFamily="49" charset="0"/>
              </a:rPr>
              <a:t>5</a:t>
            </a:r>
            <a:r>
              <a:rPr lang="ko-KR" altLang="en-US" dirty="0">
                <a:latin typeface="YDVYMjOStd12"/>
              </a:rPr>
              <a:t>를 삭제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[2, 3, 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40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06-1. </a:t>
            </a:r>
            <a:r>
              <a:rPr lang="en-US" altLang="ko-KR" sz="3300" dirty="0"/>
              <a:t>(continue)</a:t>
            </a:r>
            <a:br>
              <a:rPr lang="en-US" altLang="ko-KR" sz="5500" dirty="0"/>
            </a:br>
            <a:r>
              <a:rPr lang="ko-KR" altLang="en-US" dirty="0"/>
              <a:t>리스트와 </a:t>
            </a:r>
            <a:br>
              <a:rPr lang="en-US" altLang="ko-KR" dirty="0"/>
            </a:br>
            <a:r>
              <a:rPr lang="ko-KR" altLang="en-US" dirty="0"/>
              <a:t>함수들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99B3AD-6ED0-4FAF-98F0-47DC8001C9D0}"/>
              </a:ext>
            </a:extLst>
          </p:cNvPr>
          <p:cNvSpPr/>
          <p:nvPr/>
        </p:nvSpPr>
        <p:spPr>
          <a:xfrm>
            <a:off x="3727508" y="941151"/>
            <a:ext cx="7077512" cy="212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st = [1, 2, 3, 1, 2]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st.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dirty="0">
                <a:latin typeface="Consolas" panose="020B0609020204030204" pitchFamily="49" charset="0"/>
              </a:rPr>
              <a:t>(1)     # 1</a:t>
            </a:r>
            <a:r>
              <a:rPr lang="ko-KR" altLang="en-US" dirty="0">
                <a:latin typeface="YDVYMjOStd12"/>
              </a:rPr>
              <a:t>이 몇 번 등장하는지 세어라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st.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dirty="0">
                <a:latin typeface="Consolas" panose="020B0609020204030204" pitchFamily="49" charset="0"/>
              </a:rPr>
              <a:t>(2)     # </a:t>
            </a:r>
            <a:r>
              <a:rPr lang="ko-KR" altLang="en-US" dirty="0">
                <a:latin typeface="YDVYMjOStd12"/>
              </a:rPr>
              <a:t>처음 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ko-KR" altLang="en-US" dirty="0">
                <a:latin typeface="YDVYMjOStd12"/>
              </a:rPr>
              <a:t>가 등장하는 위치의 인덱스 값은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03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2EAE-BCF9-4C10-A215-20999C2C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62068" cy="460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06-2. </a:t>
            </a:r>
            <a:br>
              <a:rPr lang="en-US" altLang="ko-KR" sz="5500" dirty="0"/>
            </a:br>
            <a:r>
              <a:rPr lang="ko-KR" altLang="en-US" dirty="0"/>
              <a:t>두 가지 유형의 함수가 갖는 특징들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7AC419-65D7-4409-A83D-BC3FE2444B93}"/>
              </a:ext>
            </a:extLst>
          </p:cNvPr>
          <p:cNvSpPr/>
          <p:nvPr/>
        </p:nvSpPr>
        <p:spPr>
          <a:xfrm>
            <a:off x="3836565" y="899530"/>
            <a:ext cx="6096000" cy="1360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latin typeface="YDVYMjOStd125"/>
              </a:rPr>
              <a:t>• </a:t>
            </a:r>
            <a:r>
              <a:rPr lang="ko-KR" altLang="en-US" dirty="0">
                <a:latin typeface="YDVYMjOStd125"/>
              </a:rPr>
              <a:t>객체 안에 있는 함수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YDVYMjOStd125"/>
              </a:rPr>
              <a:t>• </a:t>
            </a:r>
            <a:r>
              <a:rPr lang="ko-KR" altLang="en-US" dirty="0">
                <a:latin typeface="YDVYMjOStd125"/>
              </a:rPr>
              <a:t>객체 밖에 있는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535094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1077</Words>
  <Application>Microsoft Office PowerPoint</Application>
  <PresentationFormat>와이드스크린</PresentationFormat>
  <Paragraphs>154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YDVYMjOStd12</vt:lpstr>
      <vt:lpstr>YDVYMjOStd125</vt:lpstr>
      <vt:lpstr>Consolas</vt:lpstr>
      <vt:lpstr>Corbel</vt:lpstr>
      <vt:lpstr>Wingdings 2</vt:lpstr>
      <vt:lpstr>틀</vt:lpstr>
      <vt:lpstr>윤성우의  열혈 파이썬  기초편</vt:lpstr>
      <vt:lpstr>06-1.  리스트와  함수들</vt:lpstr>
      <vt:lpstr>06-1. (continue) 리스트와  함수들</vt:lpstr>
      <vt:lpstr>06-1. (continue) 리스트와  함수들</vt:lpstr>
      <vt:lpstr>06-1. (continue) 리스트와  함수들</vt:lpstr>
      <vt:lpstr>06-1. (continue) 리스트와  함수들</vt:lpstr>
      <vt:lpstr>06-1. (continue) 리스트와  함수들</vt:lpstr>
      <vt:lpstr>06-1. (continue) 리스트와  함수들</vt:lpstr>
      <vt:lpstr>06-2.  두 가지 유형의 함수가 갖는 특징들</vt:lpstr>
      <vt:lpstr>06-3.  문자열과  함수들</vt:lpstr>
      <vt:lpstr>06-3. (continue)  문자열과  함수들</vt:lpstr>
      <vt:lpstr>06-3. (continue)  문자열과  함수들</vt:lpstr>
      <vt:lpstr>06-3. (continue)  문자열과  함수들</vt:lpstr>
      <vt:lpstr>06-3. (continue)  문자열과  함수들</vt:lpstr>
      <vt:lpstr>06-3. (continue)  문자열과  함수들</vt:lpstr>
      <vt:lpstr>06-3. (continue)  문자열과  함수들</vt:lpstr>
      <vt:lpstr>06-4.  문자열의 탐색 관련 함수들</vt:lpstr>
      <vt:lpstr>06-5.  이스케이프  문자</vt:lpstr>
      <vt:lpstr>06-5. (continue) 이스케이프  문자</vt:lpstr>
      <vt:lpstr>06-6.  함수가 아닌 del 명령</vt:lpstr>
      <vt:lpstr>06-6. (continue) 함수가 아닌 del 명령</vt:lpstr>
      <vt:lpstr>06-6. (continue) 함수가 아닌 del 명령</vt:lpstr>
      <vt:lpstr>끝났습니다.  ^^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파이썬  기초편</dc:title>
  <dc:creator>성우 윤</dc:creator>
  <cp:lastModifiedBy>성우 윤</cp:lastModifiedBy>
  <cp:revision>1</cp:revision>
  <dcterms:created xsi:type="dcterms:W3CDTF">2018-11-23T06:43:43Z</dcterms:created>
  <dcterms:modified xsi:type="dcterms:W3CDTF">2018-12-07T06:00:37Z</dcterms:modified>
</cp:coreProperties>
</file>