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3" r:id="rId4"/>
    <p:sldId id="294" r:id="rId5"/>
    <p:sldId id="274" r:id="rId6"/>
    <p:sldId id="275" r:id="rId7"/>
    <p:sldId id="285" r:id="rId8"/>
    <p:sldId id="295" r:id="rId9"/>
    <p:sldId id="276" r:id="rId10"/>
    <p:sldId id="286" r:id="rId11"/>
    <p:sldId id="277" r:id="rId12"/>
    <p:sldId id="278" r:id="rId13"/>
    <p:sldId id="287" r:id="rId14"/>
    <p:sldId id="300" r:id="rId15"/>
    <p:sldId id="296" r:id="rId16"/>
    <p:sldId id="297" r:id="rId17"/>
    <p:sldId id="279" r:id="rId18"/>
    <p:sldId id="280" r:id="rId19"/>
    <p:sldId id="288" r:id="rId20"/>
    <p:sldId id="301" r:id="rId21"/>
    <p:sldId id="302" r:id="rId22"/>
    <p:sldId id="281" r:id="rId23"/>
    <p:sldId id="290" r:id="rId24"/>
    <p:sldId id="303" r:id="rId25"/>
    <p:sldId id="282" r:id="rId26"/>
    <p:sldId id="289" r:id="rId27"/>
    <p:sldId id="30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5D232-7067-4954-B114-BD951ED344EE}" v="238" dt="2018-12-11T02:56:45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  <pc:sldChg chg="addSp delSp modSp add">
        <pc:chgData name="성우 윤" userId="dc19f516f51e2e25" providerId="LiveId" clId="{36E5D232-7067-4954-B114-BD951ED344EE}" dt="2018-12-07T07:54:20.256" v="551"/>
        <pc:sldMkLst>
          <pc:docMk/>
          <pc:sldMk cId="2963959013" sldId="274"/>
        </pc:sldMkLst>
        <pc:spChg chg="mod">
          <ac:chgData name="성우 윤" userId="dc19f516f51e2e25" providerId="LiveId" clId="{36E5D232-7067-4954-B114-BD951ED344EE}" dt="2018-12-07T06:35:39.213" v="175" actId="6549"/>
          <ac:spMkLst>
            <pc:docMk/>
            <pc:sldMk cId="2963959013" sldId="274"/>
            <ac:spMk id="2" creationId="{0D8E2EAE-BCF9-4C10-A215-20999C2C0AF5}"/>
          </ac:spMkLst>
        </pc:spChg>
        <pc:spChg chg="add">
          <ac:chgData name="성우 윤" userId="dc19f516f51e2e25" providerId="LiveId" clId="{36E5D232-7067-4954-B114-BD951ED344EE}" dt="2018-12-07T07:54:20.256" v="551"/>
          <ac:spMkLst>
            <pc:docMk/>
            <pc:sldMk cId="2963959013" sldId="274"/>
            <ac:spMk id="4" creationId="{B973B84E-59D8-44BC-BF8E-F25F15B81B6D}"/>
          </ac:spMkLst>
        </pc:spChg>
        <pc:picChg chg="add del">
          <ac:chgData name="성우 윤" userId="dc19f516f51e2e25" providerId="LiveId" clId="{36E5D232-7067-4954-B114-BD951ED344EE}" dt="2018-12-07T07:53:53.566" v="547"/>
          <ac:picMkLst>
            <pc:docMk/>
            <pc:sldMk cId="2963959013" sldId="274"/>
            <ac:picMk id="3" creationId="{2DB3A801-FBF5-48E6-85D8-EF8BA13ABF2D}"/>
          </ac:picMkLst>
        </pc:picChg>
      </pc:sldChg>
      <pc:sldChg chg="addSp modSp add">
        <pc:chgData name="성우 윤" userId="dc19f516f51e2e25" providerId="LiveId" clId="{36E5D232-7067-4954-B114-BD951ED344EE}" dt="2018-12-07T07:54:32.999" v="553" actId="14100"/>
        <pc:sldMkLst>
          <pc:docMk/>
          <pc:sldMk cId="1351412556" sldId="275"/>
        </pc:sldMkLst>
        <pc:spChg chg="mod">
          <ac:chgData name="성우 윤" userId="dc19f516f51e2e25" providerId="LiveId" clId="{36E5D232-7067-4954-B114-BD951ED344EE}" dt="2018-12-07T06:36:15.381" v="260" actId="20577"/>
          <ac:spMkLst>
            <pc:docMk/>
            <pc:sldMk cId="1351412556" sldId="275"/>
            <ac:spMk id="2" creationId="{0D8E2EAE-BCF9-4C10-A215-20999C2C0AF5}"/>
          </ac:spMkLst>
        </pc:spChg>
        <pc:picChg chg="add mod">
          <ac:chgData name="성우 윤" userId="dc19f516f51e2e25" providerId="LiveId" clId="{36E5D232-7067-4954-B114-BD951ED344EE}" dt="2018-12-07T07:54:32.999" v="553" actId="14100"/>
          <ac:picMkLst>
            <pc:docMk/>
            <pc:sldMk cId="1351412556" sldId="275"/>
            <ac:picMk id="3" creationId="{27E60EC8-838D-418B-BDE9-8620707A7C64}"/>
          </ac:picMkLst>
        </pc:picChg>
      </pc:sldChg>
      <pc:sldChg chg="addSp modSp add">
        <pc:chgData name="성우 윤" userId="dc19f516f51e2e25" providerId="LiveId" clId="{36E5D232-7067-4954-B114-BD951ED344EE}" dt="2018-12-07T07:59:13.365" v="599" actId="1076"/>
        <pc:sldMkLst>
          <pc:docMk/>
          <pc:sldMk cId="73339234" sldId="276"/>
        </pc:sldMkLst>
        <pc:spChg chg="mod">
          <ac:chgData name="성우 윤" userId="dc19f516f51e2e25" providerId="LiveId" clId="{36E5D232-7067-4954-B114-BD951ED344EE}" dt="2018-12-07T06:36:33.495" v="267" actId="20577"/>
          <ac:spMkLst>
            <pc:docMk/>
            <pc:sldMk cId="73339234" sldId="276"/>
            <ac:spMk id="2" creationId="{0D8E2EAE-BCF9-4C10-A215-20999C2C0AF5}"/>
          </ac:spMkLst>
        </pc:spChg>
        <pc:picChg chg="add mod">
          <ac:chgData name="성우 윤" userId="dc19f516f51e2e25" providerId="LiveId" clId="{36E5D232-7067-4954-B114-BD951ED344EE}" dt="2018-12-07T07:59:13.365" v="599" actId="1076"/>
          <ac:picMkLst>
            <pc:docMk/>
            <pc:sldMk cId="73339234" sldId="276"/>
            <ac:picMk id="3" creationId="{7396248E-B213-40AE-AF9F-485FB4F953FA}"/>
          </ac:picMkLst>
        </pc:picChg>
      </pc:sldChg>
      <pc:sldChg chg="addSp modSp add del">
        <pc:chgData name="성우 윤" userId="dc19f516f51e2e25" providerId="LiveId" clId="{36E5D232-7067-4954-B114-BD951ED344EE}" dt="2018-12-07T08:08:08.477" v="801" actId="1076"/>
        <pc:sldMkLst>
          <pc:docMk/>
          <pc:sldMk cId="2095803219" sldId="277"/>
        </pc:sldMkLst>
        <pc:spChg chg="mod">
          <ac:chgData name="성우 윤" userId="dc19f516f51e2e25" providerId="LiveId" clId="{36E5D232-7067-4954-B114-BD951ED344EE}" dt="2018-12-07T06:36:52.594" v="278" actId="20577"/>
          <ac:spMkLst>
            <pc:docMk/>
            <pc:sldMk cId="2095803219" sldId="277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8:03:43.231" v="717" actId="207"/>
          <ac:spMkLst>
            <pc:docMk/>
            <pc:sldMk cId="2095803219" sldId="277"/>
            <ac:spMk id="3" creationId="{E3F577C8-11A9-43EC-86E3-93B3D4209A0E}"/>
          </ac:spMkLst>
        </pc:spChg>
        <pc:spChg chg="add mod">
          <ac:chgData name="성우 윤" userId="dc19f516f51e2e25" providerId="LiveId" clId="{36E5D232-7067-4954-B114-BD951ED344EE}" dt="2018-12-07T08:08:08.477" v="801" actId="1076"/>
          <ac:spMkLst>
            <pc:docMk/>
            <pc:sldMk cId="2095803219" sldId="277"/>
            <ac:spMk id="4" creationId="{F8B44277-30D2-4A6B-8A0C-71906521B572}"/>
          </ac:spMkLst>
        </pc:spChg>
      </pc:sldChg>
      <pc:sldChg chg="addSp modSp add">
        <pc:chgData name="성우 윤" userId="dc19f516f51e2e25" providerId="LiveId" clId="{36E5D232-7067-4954-B114-BD951ED344EE}" dt="2018-12-11T02:56:45.772" v="1363" actId="207"/>
        <pc:sldMkLst>
          <pc:docMk/>
          <pc:sldMk cId="2028309561" sldId="278"/>
        </pc:sldMkLst>
        <pc:spChg chg="mod">
          <ac:chgData name="성우 윤" userId="dc19f516f51e2e25" providerId="LiveId" clId="{36E5D232-7067-4954-B114-BD951ED344EE}" dt="2018-12-07T06:37:14.982" v="285" actId="20577"/>
          <ac:spMkLst>
            <pc:docMk/>
            <pc:sldMk cId="2028309561" sldId="278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3:59.610" v="1354" actId="20577"/>
          <ac:spMkLst>
            <pc:docMk/>
            <pc:sldMk cId="2028309561" sldId="278"/>
            <ac:spMk id="3" creationId="{DB2F8CB9-ACD6-444C-A3AD-1C529A6251F2}"/>
          </ac:spMkLst>
        </pc:spChg>
        <pc:spChg chg="add mod">
          <ac:chgData name="성우 윤" userId="dc19f516f51e2e25" providerId="LiveId" clId="{36E5D232-7067-4954-B114-BD951ED344EE}" dt="2018-12-11T02:56:45.772" v="1363" actId="207"/>
          <ac:spMkLst>
            <pc:docMk/>
            <pc:sldMk cId="2028309561" sldId="278"/>
            <ac:spMk id="4" creationId="{602AF3AB-BB7A-49E9-BAB8-05C48EECC0F3}"/>
          </ac:spMkLst>
        </pc:spChg>
      </pc:sldChg>
      <pc:sldChg chg="addSp modSp add">
        <pc:chgData name="성우 윤" userId="dc19f516f51e2e25" providerId="LiveId" clId="{36E5D232-7067-4954-B114-BD951ED344EE}" dt="2018-12-11T05:23:45.818" v="1371" actId="313"/>
        <pc:sldMkLst>
          <pc:docMk/>
          <pc:sldMk cId="1349816606" sldId="279"/>
        </pc:sldMkLst>
        <pc:spChg chg="mod">
          <ac:chgData name="성우 윤" userId="dc19f516f51e2e25" providerId="LiveId" clId="{36E5D232-7067-4954-B114-BD951ED344EE}" dt="2018-12-07T06:37:32.231" v="291" actId="20577"/>
          <ac:spMkLst>
            <pc:docMk/>
            <pc:sldMk cId="1349816606" sldId="279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5:23:45.818" v="1371" actId="313"/>
          <ac:spMkLst>
            <pc:docMk/>
            <pc:sldMk cId="1349816606" sldId="279"/>
            <ac:spMk id="3" creationId="{DC547FA3-E4AE-48F2-9018-52976A949779}"/>
          </ac:spMkLst>
        </pc:spChg>
        <pc:spChg chg="add mod">
          <ac:chgData name="성우 윤" userId="dc19f516f51e2e25" providerId="LiveId" clId="{36E5D232-7067-4954-B114-BD951ED344EE}" dt="2018-12-11T02:20:30.458" v="1362" actId="207"/>
          <ac:spMkLst>
            <pc:docMk/>
            <pc:sldMk cId="1349816606" sldId="279"/>
            <ac:spMk id="4" creationId="{53B55CF6-24A5-424B-B244-81420A55C0DD}"/>
          </ac:spMkLst>
        </pc:spChg>
      </pc:sldChg>
      <pc:sldChg chg="addSp delSp modSp add">
        <pc:chgData name="성우 윤" userId="dc19f516f51e2e25" providerId="LiveId" clId="{36E5D232-7067-4954-B114-BD951ED344EE}" dt="2018-12-07T08:22:34.840" v="1063" actId="207"/>
        <pc:sldMkLst>
          <pc:docMk/>
          <pc:sldMk cId="43109036" sldId="280"/>
        </pc:sldMkLst>
        <pc:spChg chg="mod">
          <ac:chgData name="성우 윤" userId="dc19f516f51e2e25" providerId="LiveId" clId="{36E5D232-7067-4954-B114-BD951ED344EE}" dt="2018-12-07T06:37:52.097" v="300" actId="6549"/>
          <ac:spMkLst>
            <pc:docMk/>
            <pc:sldMk cId="43109036" sldId="280"/>
            <ac:spMk id="2" creationId="{0D8E2EAE-BCF9-4C10-A215-20999C2C0AF5}"/>
          </ac:spMkLst>
        </pc:spChg>
        <pc:spChg chg="add del mod">
          <ac:chgData name="성우 윤" userId="dc19f516f51e2e25" providerId="LiveId" clId="{36E5D232-7067-4954-B114-BD951ED344EE}" dt="2018-12-07T08:19:33.931" v="1022"/>
          <ac:spMkLst>
            <pc:docMk/>
            <pc:sldMk cId="43109036" sldId="280"/>
            <ac:spMk id="3" creationId="{FCCB02EE-034D-4323-87C0-E7CA0F8A60BE}"/>
          </ac:spMkLst>
        </pc:spChg>
        <pc:spChg chg="add mod">
          <ac:chgData name="성우 윤" userId="dc19f516f51e2e25" providerId="LiveId" clId="{36E5D232-7067-4954-B114-BD951ED344EE}" dt="2018-12-07T08:22:34.840" v="1063" actId="207"/>
          <ac:spMkLst>
            <pc:docMk/>
            <pc:sldMk cId="43109036" sldId="280"/>
            <ac:spMk id="4" creationId="{61C0D816-FAC1-49BE-BFC3-EFABC78C8097}"/>
          </ac:spMkLst>
        </pc:spChg>
      </pc:sldChg>
      <pc:sldChg chg="addSp modSp add">
        <pc:chgData name="성우 윤" userId="dc19f516f51e2e25" providerId="LiveId" clId="{36E5D232-7067-4954-B114-BD951ED344EE}" dt="2018-12-11T01:56:34.747" v="1158" actId="207"/>
        <pc:sldMkLst>
          <pc:docMk/>
          <pc:sldMk cId="1373412817" sldId="281"/>
        </pc:sldMkLst>
        <pc:spChg chg="mod">
          <ac:chgData name="성우 윤" userId="dc19f516f51e2e25" providerId="LiveId" clId="{36E5D232-7067-4954-B114-BD951ED344EE}" dt="2018-12-07T06:38:09.185" v="306" actId="6549"/>
          <ac:spMkLst>
            <pc:docMk/>
            <pc:sldMk cId="1373412817" sldId="281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1:56:30.467" v="1157" actId="207"/>
          <ac:spMkLst>
            <pc:docMk/>
            <pc:sldMk cId="1373412817" sldId="281"/>
            <ac:spMk id="3" creationId="{4DE5C788-548B-473A-A1BF-5A7A5676A6A1}"/>
          </ac:spMkLst>
        </pc:spChg>
        <pc:spChg chg="add mod">
          <ac:chgData name="성우 윤" userId="dc19f516f51e2e25" providerId="LiveId" clId="{36E5D232-7067-4954-B114-BD951ED344EE}" dt="2018-12-11T01:56:34.747" v="1158" actId="207"/>
          <ac:spMkLst>
            <pc:docMk/>
            <pc:sldMk cId="1373412817" sldId="281"/>
            <ac:spMk id="4" creationId="{F0904190-D5C3-4F85-9668-B3DF07187AED}"/>
          </ac:spMkLst>
        </pc:spChg>
      </pc:sldChg>
      <pc:sldChg chg="addSp modSp add">
        <pc:chgData name="성우 윤" userId="dc19f516f51e2e25" providerId="LiveId" clId="{36E5D232-7067-4954-B114-BD951ED344EE}" dt="2018-12-11T02:03:34.076" v="1350" actId="207"/>
        <pc:sldMkLst>
          <pc:docMk/>
          <pc:sldMk cId="803671954" sldId="282"/>
        </pc:sldMkLst>
        <pc:spChg chg="mod">
          <ac:chgData name="성우 윤" userId="dc19f516f51e2e25" providerId="LiveId" clId="{36E5D232-7067-4954-B114-BD951ED344EE}" dt="2018-12-07T08:23:41.555" v="1080" actId="255"/>
          <ac:spMkLst>
            <pc:docMk/>
            <pc:sldMk cId="803671954" sldId="28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3:34.076" v="1350" actId="207"/>
          <ac:spMkLst>
            <pc:docMk/>
            <pc:sldMk cId="803671954" sldId="282"/>
            <ac:spMk id="3" creationId="{6E25732E-52BD-402C-BEB6-05266E63AEB6}"/>
          </ac:spMkLst>
        </pc:spChg>
        <pc:spChg chg="add mod">
          <ac:chgData name="성우 윤" userId="dc19f516f51e2e25" providerId="LiveId" clId="{36E5D232-7067-4954-B114-BD951ED344EE}" dt="2018-12-11T02:03:29.999" v="1349" actId="207"/>
          <ac:spMkLst>
            <pc:docMk/>
            <pc:sldMk cId="803671954" sldId="282"/>
            <ac:spMk id="4" creationId="{ADF4CA3D-B863-4E3A-9A7B-6F0B1ACA85F8}"/>
          </ac:spMkLst>
        </pc:spChg>
      </pc:sldChg>
      <pc:sldChg chg="addSp delSp modSp add">
        <pc:chgData name="성우 윤" userId="dc19f516f51e2e25" providerId="LiveId" clId="{36E5D232-7067-4954-B114-BD951ED344EE}" dt="2018-12-07T07:39:33.318" v="505" actId="1037"/>
        <pc:sldMkLst>
          <pc:docMk/>
          <pc:sldMk cId="2264433388" sldId="283"/>
        </pc:sldMkLst>
        <pc:spChg chg="mod">
          <ac:chgData name="성우 윤" userId="dc19f516f51e2e25" providerId="LiveId" clId="{36E5D232-7067-4954-B114-BD951ED344EE}" dt="2018-12-07T06:40:19.842" v="371" actId="20577"/>
          <ac:spMkLst>
            <pc:docMk/>
            <pc:sldMk cId="2264433388" sldId="283"/>
            <ac:spMk id="2" creationId="{0D8E2EAE-BCF9-4C10-A215-20999C2C0AF5}"/>
          </ac:spMkLst>
        </pc:spChg>
        <pc:spChg chg="add del mod">
          <ac:chgData name="성우 윤" userId="dc19f516f51e2e25" providerId="LiveId" clId="{36E5D232-7067-4954-B114-BD951ED344EE}" dt="2018-12-07T07:38:36.186" v="475" actId="478"/>
          <ac:spMkLst>
            <pc:docMk/>
            <pc:sldMk cId="2264433388" sldId="283"/>
            <ac:spMk id="3" creationId="{DCAEB600-6D4B-4189-BE6E-C9A3281B6706}"/>
          </ac:spMkLst>
        </pc:spChg>
        <pc:spChg chg="add mod">
          <ac:chgData name="성우 윤" userId="dc19f516f51e2e25" providerId="LiveId" clId="{36E5D232-7067-4954-B114-BD951ED344EE}" dt="2018-12-07T07:39:33.318" v="505" actId="1037"/>
          <ac:spMkLst>
            <pc:docMk/>
            <pc:sldMk cId="2264433388" sldId="283"/>
            <ac:spMk id="4" creationId="{1E2E48C5-7167-4919-8318-9EDAAC7DDA7B}"/>
          </ac:spMkLst>
        </pc:spChg>
        <pc:spChg chg="add mod">
          <ac:chgData name="성우 윤" userId="dc19f516f51e2e25" providerId="LiveId" clId="{36E5D232-7067-4954-B114-BD951ED344EE}" dt="2018-12-07T07:39:33.318" v="505" actId="1037"/>
          <ac:spMkLst>
            <pc:docMk/>
            <pc:sldMk cId="2264433388" sldId="283"/>
            <ac:spMk id="5" creationId="{5DB1FAF9-5362-43E3-9C1F-C67B45C87D0A}"/>
          </ac:spMkLst>
        </pc:spChg>
      </pc:sldChg>
      <pc:sldChg chg="addSp modSp add">
        <pc:chgData name="성우 윤" userId="dc19f516f51e2e25" providerId="LiveId" clId="{36E5D232-7067-4954-B114-BD951ED344EE}" dt="2018-12-11T02:18:23.066" v="1358" actId="207"/>
        <pc:sldMkLst>
          <pc:docMk/>
          <pc:sldMk cId="228748406" sldId="285"/>
        </pc:sldMkLst>
        <pc:spChg chg="mod">
          <ac:chgData name="성우 윤" userId="dc19f516f51e2e25" providerId="LiveId" clId="{36E5D232-7067-4954-B114-BD951ED344EE}" dt="2018-12-07T06:40:34.109" v="381"/>
          <ac:spMkLst>
            <pc:docMk/>
            <pc:sldMk cId="228748406" sldId="285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18:23.066" v="1358" actId="207"/>
          <ac:spMkLst>
            <pc:docMk/>
            <pc:sldMk cId="228748406" sldId="285"/>
            <ac:spMk id="4" creationId="{E6C3098E-C007-430F-90B2-3C704CC82081}"/>
          </ac:spMkLst>
        </pc:spChg>
        <pc:picChg chg="add mod">
          <ac:chgData name="성우 윤" userId="dc19f516f51e2e25" providerId="LiveId" clId="{36E5D232-7067-4954-B114-BD951ED344EE}" dt="2018-12-11T02:18:19.036" v="1357" actId="1076"/>
          <ac:picMkLst>
            <pc:docMk/>
            <pc:sldMk cId="228748406" sldId="285"/>
            <ac:picMk id="3" creationId="{3761D696-8D57-401E-8B42-90104D2B918F}"/>
          </ac:picMkLst>
        </pc:picChg>
      </pc:sldChg>
      <pc:sldChg chg="addSp delSp modSp add">
        <pc:chgData name="성우 윤" userId="dc19f516f51e2e25" providerId="LiveId" clId="{36E5D232-7067-4954-B114-BD951ED344EE}" dt="2018-12-07T08:01:32.707" v="649" actId="14100"/>
        <pc:sldMkLst>
          <pc:docMk/>
          <pc:sldMk cId="1885951741" sldId="286"/>
        </pc:sldMkLst>
        <pc:spChg chg="mod">
          <ac:chgData name="성우 윤" userId="dc19f516f51e2e25" providerId="LiveId" clId="{36E5D232-7067-4954-B114-BD951ED344EE}" dt="2018-12-07T06:40:40.506" v="390"/>
          <ac:spMkLst>
            <pc:docMk/>
            <pc:sldMk cId="1885951741" sldId="286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8:01:28.246" v="648" actId="207"/>
          <ac:spMkLst>
            <pc:docMk/>
            <pc:sldMk cId="1885951741" sldId="286"/>
            <ac:spMk id="5" creationId="{0FFB48B8-8CE4-480E-A57B-343D1AA5623F}"/>
          </ac:spMkLst>
        </pc:spChg>
        <pc:spChg chg="add mod">
          <ac:chgData name="성우 윤" userId="dc19f516f51e2e25" providerId="LiveId" clId="{36E5D232-7067-4954-B114-BD951ED344EE}" dt="2018-12-07T08:01:12.032" v="645" actId="1076"/>
          <ac:spMkLst>
            <pc:docMk/>
            <pc:sldMk cId="1885951741" sldId="286"/>
            <ac:spMk id="6" creationId="{053FE0CA-EB70-40B6-976C-DB7A2C75BF71}"/>
          </ac:spMkLst>
        </pc:spChg>
        <pc:picChg chg="add del">
          <ac:chgData name="성우 윤" userId="dc19f516f51e2e25" providerId="LiveId" clId="{36E5D232-7067-4954-B114-BD951ED344EE}" dt="2018-12-07T07:59:20.003" v="601"/>
          <ac:picMkLst>
            <pc:docMk/>
            <pc:sldMk cId="1885951741" sldId="286"/>
            <ac:picMk id="3" creationId="{4A5B104A-7416-47F9-A572-CE0583B6412B}"/>
          </ac:picMkLst>
        </pc:picChg>
        <pc:picChg chg="add mod">
          <ac:chgData name="성우 윤" userId="dc19f516f51e2e25" providerId="LiveId" clId="{36E5D232-7067-4954-B114-BD951ED344EE}" dt="2018-12-07T08:01:32.707" v="649" actId="14100"/>
          <ac:picMkLst>
            <pc:docMk/>
            <pc:sldMk cId="1885951741" sldId="286"/>
            <ac:picMk id="4" creationId="{464046AD-2192-4A87-ADDF-81B9E35D6C81}"/>
          </ac:picMkLst>
        </pc:picChg>
      </pc:sldChg>
      <pc:sldChg chg="addSp modSp add">
        <pc:chgData name="성우 윤" userId="dc19f516f51e2e25" providerId="LiveId" clId="{36E5D232-7067-4954-B114-BD951ED344EE}" dt="2018-12-07T08:08:22.324" v="802" actId="1076"/>
        <pc:sldMkLst>
          <pc:docMk/>
          <pc:sldMk cId="3367752586" sldId="287"/>
        </pc:sldMkLst>
        <pc:spChg chg="mod">
          <ac:chgData name="성우 윤" userId="dc19f516f51e2e25" providerId="LiveId" clId="{36E5D232-7067-4954-B114-BD951ED344EE}" dt="2018-12-07T06:40:53.854" v="408"/>
          <ac:spMkLst>
            <pc:docMk/>
            <pc:sldMk cId="3367752586" sldId="287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8:07:47.175" v="793"/>
          <ac:spMkLst>
            <pc:docMk/>
            <pc:sldMk cId="3367752586" sldId="287"/>
            <ac:spMk id="3" creationId="{8C15F05E-7062-4CAD-B022-8FA45A536F86}"/>
          </ac:spMkLst>
        </pc:spChg>
        <pc:spChg chg="add mod">
          <ac:chgData name="성우 윤" userId="dc19f516f51e2e25" providerId="LiveId" clId="{36E5D232-7067-4954-B114-BD951ED344EE}" dt="2018-12-07T08:08:22.324" v="802" actId="1076"/>
          <ac:spMkLst>
            <pc:docMk/>
            <pc:sldMk cId="3367752586" sldId="287"/>
            <ac:spMk id="4" creationId="{3A03ED76-8A4E-48E5-9FDB-4E19F167E966}"/>
          </ac:spMkLst>
        </pc:spChg>
      </pc:sldChg>
      <pc:sldChg chg="addSp modSp add">
        <pc:chgData name="성우 윤" userId="dc19f516f51e2e25" providerId="LiveId" clId="{36E5D232-7067-4954-B114-BD951ED344EE}" dt="2018-12-07T08:22:29.547" v="1061" actId="207"/>
        <pc:sldMkLst>
          <pc:docMk/>
          <pc:sldMk cId="2949015574" sldId="288"/>
        </pc:sldMkLst>
        <pc:spChg chg="mod">
          <ac:chgData name="성우 윤" userId="dc19f516f51e2e25" providerId="LiveId" clId="{36E5D232-7067-4954-B114-BD951ED344EE}" dt="2018-12-07T06:41:05.175" v="426"/>
          <ac:spMkLst>
            <pc:docMk/>
            <pc:sldMk cId="2949015574" sldId="288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8:22:29.547" v="1061" actId="207"/>
          <ac:spMkLst>
            <pc:docMk/>
            <pc:sldMk cId="2949015574" sldId="288"/>
            <ac:spMk id="3" creationId="{A3D289B6-C52C-4B88-AABF-CEB4583C481D}"/>
          </ac:spMkLst>
        </pc:spChg>
      </pc:sldChg>
      <pc:sldChg chg="addSp modSp add">
        <pc:chgData name="성우 윤" userId="dc19f516f51e2e25" providerId="LiveId" clId="{36E5D232-7067-4954-B114-BD951ED344EE}" dt="2018-12-11T02:02:08.118" v="1283" actId="207"/>
        <pc:sldMkLst>
          <pc:docMk/>
          <pc:sldMk cId="3967543046" sldId="289"/>
        </pc:sldMkLst>
        <pc:spChg chg="mod">
          <ac:chgData name="성우 윤" userId="dc19f516f51e2e25" providerId="LiveId" clId="{36E5D232-7067-4954-B114-BD951ED344EE}" dt="2018-12-07T06:41:22.070" v="438" actId="255"/>
          <ac:spMkLst>
            <pc:docMk/>
            <pc:sldMk cId="3967543046" sldId="289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2:04.072" v="1282" actId="207"/>
          <ac:spMkLst>
            <pc:docMk/>
            <pc:sldMk cId="3967543046" sldId="289"/>
            <ac:spMk id="3" creationId="{AC303497-EE6B-4279-AB6B-A747032F84D2}"/>
          </ac:spMkLst>
        </pc:spChg>
        <pc:spChg chg="add mod">
          <ac:chgData name="성우 윤" userId="dc19f516f51e2e25" providerId="LiveId" clId="{36E5D232-7067-4954-B114-BD951ED344EE}" dt="2018-12-11T02:02:08.118" v="1283" actId="207"/>
          <ac:spMkLst>
            <pc:docMk/>
            <pc:sldMk cId="3967543046" sldId="289"/>
            <ac:spMk id="4" creationId="{33271C4D-DE55-46AD-8B53-95F3C87D7A35}"/>
          </ac:spMkLst>
        </pc:spChg>
      </pc:sldChg>
      <pc:sldChg chg="addSp modSp add">
        <pc:chgData name="성우 윤" userId="dc19f516f51e2e25" providerId="LiveId" clId="{36E5D232-7067-4954-B114-BD951ED344EE}" dt="2018-12-11T01:57:11.601" v="1171" actId="2710"/>
        <pc:sldMkLst>
          <pc:docMk/>
          <pc:sldMk cId="2831844489" sldId="290"/>
        </pc:sldMkLst>
        <pc:spChg chg="mod">
          <ac:chgData name="성우 윤" userId="dc19f516f51e2e25" providerId="LiveId" clId="{36E5D232-7067-4954-B114-BD951ED344EE}" dt="2018-12-07T06:41:09.388" v="428"/>
          <ac:spMkLst>
            <pc:docMk/>
            <pc:sldMk cId="2831844489" sldId="290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1:57:11.601" v="1171" actId="2710"/>
          <ac:spMkLst>
            <pc:docMk/>
            <pc:sldMk cId="2831844489" sldId="290"/>
            <ac:spMk id="3" creationId="{391F7239-4ED3-478C-841D-B43060E8AC4E}"/>
          </ac:spMkLst>
        </pc:spChg>
      </pc:sldChg>
      <pc:sldChg chg="addSp delSp modSp add">
        <pc:chgData name="성우 윤" userId="dc19f516f51e2e25" providerId="LiveId" clId="{36E5D232-7067-4954-B114-BD951ED344EE}" dt="2018-12-07T07:40:33.614" v="535" actId="313"/>
        <pc:sldMkLst>
          <pc:docMk/>
          <pc:sldMk cId="329485394" sldId="294"/>
        </pc:sldMkLst>
        <pc:spChg chg="add mod">
          <ac:chgData name="성우 윤" userId="dc19f516f51e2e25" providerId="LiveId" clId="{36E5D232-7067-4954-B114-BD951ED344EE}" dt="2018-12-07T07:40:33.614" v="535" actId="313"/>
          <ac:spMkLst>
            <pc:docMk/>
            <pc:sldMk cId="329485394" sldId="294"/>
            <ac:spMk id="3" creationId="{4E503B03-D4CA-4ED6-9DC2-63447C56128C}"/>
          </ac:spMkLst>
        </pc:spChg>
        <pc:spChg chg="del">
          <ac:chgData name="성우 윤" userId="dc19f516f51e2e25" providerId="LiveId" clId="{36E5D232-7067-4954-B114-BD951ED344EE}" dt="2018-12-07T07:39:52.317" v="507" actId="478"/>
          <ac:spMkLst>
            <pc:docMk/>
            <pc:sldMk cId="329485394" sldId="294"/>
            <ac:spMk id="4" creationId="{1E2E48C5-7167-4919-8318-9EDAAC7DDA7B}"/>
          </ac:spMkLst>
        </pc:spChg>
        <pc:spChg chg="del">
          <ac:chgData name="성우 윤" userId="dc19f516f51e2e25" providerId="LiveId" clId="{36E5D232-7067-4954-B114-BD951ED344EE}" dt="2018-12-07T07:39:52.317" v="507" actId="478"/>
          <ac:spMkLst>
            <pc:docMk/>
            <pc:sldMk cId="329485394" sldId="294"/>
            <ac:spMk id="5" creationId="{5DB1FAF9-5362-43E3-9C1F-C67B45C87D0A}"/>
          </ac:spMkLst>
        </pc:spChg>
      </pc:sldChg>
      <pc:sldChg chg="addSp modSp add">
        <pc:chgData name="성우 윤" userId="dc19f516f51e2e25" providerId="LiveId" clId="{36E5D232-7067-4954-B114-BD951ED344EE}" dt="2018-12-07T07:58:36.684" v="596" actId="1076"/>
        <pc:sldMkLst>
          <pc:docMk/>
          <pc:sldMk cId="2436076102" sldId="295"/>
        </pc:sldMkLst>
        <pc:spChg chg="add mod">
          <ac:chgData name="성우 윤" userId="dc19f516f51e2e25" providerId="LiveId" clId="{36E5D232-7067-4954-B114-BD951ED344EE}" dt="2018-12-07T07:58:34.151" v="595" actId="1076"/>
          <ac:spMkLst>
            <pc:docMk/>
            <pc:sldMk cId="2436076102" sldId="295"/>
            <ac:spMk id="3" creationId="{3DCB4366-A422-49EE-B389-A2A4A966BE36}"/>
          </ac:spMkLst>
        </pc:spChg>
        <pc:spChg chg="add mod">
          <ac:chgData name="성우 윤" userId="dc19f516f51e2e25" providerId="LiveId" clId="{36E5D232-7067-4954-B114-BD951ED344EE}" dt="2018-12-07T07:58:34.151" v="595" actId="1076"/>
          <ac:spMkLst>
            <pc:docMk/>
            <pc:sldMk cId="2436076102" sldId="295"/>
            <ac:spMk id="4" creationId="{32D6DB35-07F8-4D9E-8459-8A93139A0453}"/>
          </ac:spMkLst>
        </pc:spChg>
        <pc:spChg chg="add mod">
          <ac:chgData name="성우 윤" userId="dc19f516f51e2e25" providerId="LiveId" clId="{36E5D232-7067-4954-B114-BD951ED344EE}" dt="2018-12-07T07:58:36.684" v="596" actId="1076"/>
          <ac:spMkLst>
            <pc:docMk/>
            <pc:sldMk cId="2436076102" sldId="295"/>
            <ac:spMk id="5" creationId="{C873D8AA-A129-49E8-ADE4-1E2D23C9C913}"/>
          </ac:spMkLst>
        </pc:spChg>
      </pc:sldChg>
      <pc:sldChg chg="addSp delSp modSp add">
        <pc:chgData name="성우 윤" userId="dc19f516f51e2e25" providerId="LiveId" clId="{36E5D232-7067-4954-B114-BD951ED344EE}" dt="2018-12-07T08:15:43.530" v="962"/>
        <pc:sldMkLst>
          <pc:docMk/>
          <pc:sldMk cId="2234842750" sldId="296"/>
        </pc:sldMkLst>
        <pc:spChg chg="add mod">
          <ac:chgData name="성우 윤" userId="dc19f516f51e2e25" providerId="LiveId" clId="{36E5D232-7067-4954-B114-BD951ED344EE}" dt="2018-12-07T08:15:38.622" v="958"/>
          <ac:spMkLst>
            <pc:docMk/>
            <pc:sldMk cId="2234842750" sldId="296"/>
            <ac:spMk id="3" creationId="{B2191648-AD31-433C-8DDF-8C37D5617911}"/>
          </ac:spMkLst>
        </pc:spChg>
        <pc:spChg chg="add mod">
          <ac:chgData name="성우 윤" userId="dc19f516f51e2e25" providerId="LiveId" clId="{36E5D232-7067-4954-B114-BD951ED344EE}" dt="2018-12-07T08:10:02.842" v="860" actId="1076"/>
          <ac:spMkLst>
            <pc:docMk/>
            <pc:sldMk cId="2234842750" sldId="296"/>
            <ac:spMk id="4" creationId="{6EA14978-B6C5-48EF-9B63-0BFCD10D1AF8}"/>
          </ac:spMkLst>
        </pc:spChg>
        <pc:spChg chg="add del mod">
          <ac:chgData name="성우 윤" userId="dc19f516f51e2e25" providerId="LiveId" clId="{36E5D232-7067-4954-B114-BD951ED344EE}" dt="2018-12-07T08:15:43.530" v="962"/>
          <ac:spMkLst>
            <pc:docMk/>
            <pc:sldMk cId="2234842750" sldId="296"/>
            <ac:spMk id="5" creationId="{5F8FBC2B-F068-4C3F-B693-05AD4A8046E7}"/>
          </ac:spMkLst>
        </pc:spChg>
      </pc:sldChg>
      <pc:sldChg chg="addSp delSp modSp add">
        <pc:chgData name="성우 윤" userId="dc19f516f51e2e25" providerId="LiveId" clId="{36E5D232-7067-4954-B114-BD951ED344EE}" dt="2018-12-07T08:17:24.041" v="999" actId="207"/>
        <pc:sldMkLst>
          <pc:docMk/>
          <pc:sldMk cId="166068764" sldId="297"/>
        </pc:sldMkLst>
        <pc:spChg chg="add del mod">
          <ac:chgData name="성우 윤" userId="dc19f516f51e2e25" providerId="LiveId" clId="{36E5D232-7067-4954-B114-BD951ED344EE}" dt="2018-12-07T08:11:30.503" v="871"/>
          <ac:spMkLst>
            <pc:docMk/>
            <pc:sldMk cId="166068764" sldId="297"/>
            <ac:spMk id="3" creationId="{AE489AB4-2B9B-4B60-B984-1E56567D8455}"/>
          </ac:spMkLst>
        </pc:spChg>
        <pc:spChg chg="add del mod">
          <ac:chgData name="성우 윤" userId="dc19f516f51e2e25" providerId="LiveId" clId="{36E5D232-7067-4954-B114-BD951ED344EE}" dt="2018-12-07T08:11:23.348" v="869"/>
          <ac:spMkLst>
            <pc:docMk/>
            <pc:sldMk cId="166068764" sldId="297"/>
            <ac:spMk id="4" creationId="{E7B2E3FC-7181-424B-A0A7-B49FEE57F6D7}"/>
          </ac:spMkLst>
        </pc:spChg>
        <pc:spChg chg="add mod">
          <ac:chgData name="성우 윤" userId="dc19f516f51e2e25" providerId="LiveId" clId="{36E5D232-7067-4954-B114-BD951ED344EE}" dt="2018-12-07T08:16:17.391" v="977" actId="1076"/>
          <ac:spMkLst>
            <pc:docMk/>
            <pc:sldMk cId="166068764" sldId="297"/>
            <ac:spMk id="5" creationId="{163874C5-41F0-4FF4-A5CA-89E38F07DA94}"/>
          </ac:spMkLst>
        </pc:spChg>
        <pc:spChg chg="add mod">
          <ac:chgData name="성우 윤" userId="dc19f516f51e2e25" providerId="LiveId" clId="{36E5D232-7067-4954-B114-BD951ED344EE}" dt="2018-12-07T08:17:24.041" v="999" actId="207"/>
          <ac:spMkLst>
            <pc:docMk/>
            <pc:sldMk cId="166068764" sldId="297"/>
            <ac:spMk id="6" creationId="{C54B0B4F-F7F1-4F07-871D-808DCFF9A2B8}"/>
          </ac:spMkLst>
        </pc:spChg>
      </pc:sldChg>
      <pc:sldChg chg="addSp delSp modSp add">
        <pc:chgData name="성우 윤" userId="dc19f516f51e2e25" providerId="LiveId" clId="{36E5D232-7067-4954-B114-BD951ED344EE}" dt="2018-12-07T08:15:04.421" v="956" actId="207"/>
        <pc:sldMkLst>
          <pc:docMk/>
          <pc:sldMk cId="4157874505" sldId="300"/>
        </pc:sldMkLst>
        <pc:spChg chg="del">
          <ac:chgData name="성우 윤" userId="dc19f516f51e2e25" providerId="LiveId" clId="{36E5D232-7067-4954-B114-BD951ED344EE}" dt="2018-12-07T08:13:30.646" v="873" actId="478"/>
          <ac:spMkLst>
            <pc:docMk/>
            <pc:sldMk cId="4157874505" sldId="300"/>
            <ac:spMk id="3" creationId="{8C15F05E-7062-4CAD-B022-8FA45A536F86}"/>
          </ac:spMkLst>
        </pc:spChg>
        <pc:spChg chg="del">
          <ac:chgData name="성우 윤" userId="dc19f516f51e2e25" providerId="LiveId" clId="{36E5D232-7067-4954-B114-BD951ED344EE}" dt="2018-12-07T08:13:30.646" v="873" actId="478"/>
          <ac:spMkLst>
            <pc:docMk/>
            <pc:sldMk cId="4157874505" sldId="300"/>
            <ac:spMk id="4" creationId="{3A03ED76-8A4E-48E5-9FDB-4E19F167E966}"/>
          </ac:spMkLst>
        </pc:spChg>
        <pc:spChg chg="add mod">
          <ac:chgData name="성우 윤" userId="dc19f516f51e2e25" providerId="LiveId" clId="{36E5D232-7067-4954-B114-BD951ED344EE}" dt="2018-12-07T08:14:54.954" v="952" actId="207"/>
          <ac:spMkLst>
            <pc:docMk/>
            <pc:sldMk cId="4157874505" sldId="300"/>
            <ac:spMk id="5" creationId="{69ADF7F5-A021-4378-AD38-8332B3E29035}"/>
          </ac:spMkLst>
        </pc:spChg>
        <pc:spChg chg="add mod">
          <ac:chgData name="성우 윤" userId="dc19f516f51e2e25" providerId="LiveId" clId="{36E5D232-7067-4954-B114-BD951ED344EE}" dt="2018-12-07T08:14:59.948" v="954" actId="207"/>
          <ac:spMkLst>
            <pc:docMk/>
            <pc:sldMk cId="4157874505" sldId="300"/>
            <ac:spMk id="6" creationId="{C51EDF1D-7A19-42CF-8283-481BC2EF8340}"/>
          </ac:spMkLst>
        </pc:spChg>
        <pc:spChg chg="add mod">
          <ac:chgData name="성우 윤" userId="dc19f516f51e2e25" providerId="LiveId" clId="{36E5D232-7067-4954-B114-BD951ED344EE}" dt="2018-12-07T08:15:04.421" v="956" actId="207"/>
          <ac:spMkLst>
            <pc:docMk/>
            <pc:sldMk cId="4157874505" sldId="300"/>
            <ac:spMk id="7" creationId="{2B1D7B9E-4FC1-43C8-B915-AAF2E7FF1BE3}"/>
          </ac:spMkLst>
        </pc:spChg>
      </pc:sldChg>
      <pc:sldChg chg="addSp modSp add">
        <pc:chgData name="성우 윤" userId="dc19f516f51e2e25" providerId="LiveId" clId="{36E5D232-7067-4954-B114-BD951ED344EE}" dt="2018-12-07T08:22:24.699" v="1059" actId="207"/>
        <pc:sldMkLst>
          <pc:docMk/>
          <pc:sldMk cId="1289438374" sldId="301"/>
        </pc:sldMkLst>
        <pc:spChg chg="add mod">
          <ac:chgData name="성우 윤" userId="dc19f516f51e2e25" providerId="LiveId" clId="{36E5D232-7067-4954-B114-BD951ED344EE}" dt="2018-12-07T08:22:24.699" v="1059" actId="207"/>
          <ac:spMkLst>
            <pc:docMk/>
            <pc:sldMk cId="1289438374" sldId="301"/>
            <ac:spMk id="3" creationId="{E47E6D51-1312-435C-B7D8-863368E21C97}"/>
          </ac:spMkLst>
        </pc:spChg>
      </pc:sldChg>
      <pc:sldChg chg="addSp delSp modSp add">
        <pc:chgData name="성우 윤" userId="dc19f516f51e2e25" providerId="LiveId" clId="{36E5D232-7067-4954-B114-BD951ED344EE}" dt="2018-12-07T08:23:17.779" v="1078" actId="207"/>
        <pc:sldMkLst>
          <pc:docMk/>
          <pc:sldMk cId="491591592" sldId="302"/>
        </pc:sldMkLst>
        <pc:spChg chg="del">
          <ac:chgData name="성우 윤" userId="dc19f516f51e2e25" providerId="LiveId" clId="{36E5D232-7067-4954-B114-BD951ED344EE}" dt="2018-12-07T08:20:33.947" v="1031" actId="478"/>
          <ac:spMkLst>
            <pc:docMk/>
            <pc:sldMk cId="491591592" sldId="302"/>
            <ac:spMk id="3" creationId="{E47E6D51-1312-435C-B7D8-863368E21C97}"/>
          </ac:spMkLst>
        </pc:spChg>
        <pc:spChg chg="add mod">
          <ac:chgData name="성우 윤" userId="dc19f516f51e2e25" providerId="LiveId" clId="{36E5D232-7067-4954-B114-BD951ED344EE}" dt="2018-12-07T08:23:17.779" v="1078" actId="207"/>
          <ac:spMkLst>
            <pc:docMk/>
            <pc:sldMk cId="491591592" sldId="302"/>
            <ac:spMk id="4" creationId="{474CCB68-A0F0-4B2E-8B59-E539F3736675}"/>
          </ac:spMkLst>
        </pc:spChg>
        <pc:spChg chg="add mod">
          <ac:chgData name="성우 윤" userId="dc19f516f51e2e25" providerId="LiveId" clId="{36E5D232-7067-4954-B114-BD951ED344EE}" dt="2018-12-07T08:23:04.227" v="1075" actId="1076"/>
          <ac:spMkLst>
            <pc:docMk/>
            <pc:sldMk cId="491591592" sldId="302"/>
            <ac:spMk id="5" creationId="{700BE3FF-4147-432B-8DD2-EF7EC0B03015}"/>
          </ac:spMkLst>
        </pc:spChg>
      </pc:sldChg>
      <pc:sldChg chg="addSp modSp add">
        <pc:chgData name="성우 윤" userId="dc19f516f51e2e25" providerId="LiveId" clId="{36E5D232-7067-4954-B114-BD951ED344EE}" dt="2018-12-11T01:58:11.743" v="1218" actId="207"/>
        <pc:sldMkLst>
          <pc:docMk/>
          <pc:sldMk cId="4031001413" sldId="303"/>
        </pc:sldMkLst>
        <pc:spChg chg="add mod">
          <ac:chgData name="성우 윤" userId="dc19f516f51e2e25" providerId="LiveId" clId="{36E5D232-7067-4954-B114-BD951ED344EE}" dt="2018-12-11T01:58:11.743" v="1218" actId="207"/>
          <ac:spMkLst>
            <pc:docMk/>
            <pc:sldMk cId="4031001413" sldId="303"/>
            <ac:spMk id="3" creationId="{3CD02E78-0909-4A89-B39A-82A1E5D05E16}"/>
          </ac:spMkLst>
        </pc:spChg>
      </pc:sldChg>
      <pc:sldChg chg="addSp modSp add">
        <pc:chgData name="성우 윤" userId="dc19f516f51e2e25" providerId="LiveId" clId="{36E5D232-7067-4954-B114-BD951ED344EE}" dt="2018-12-11T02:03:05.105" v="1347" actId="2710"/>
        <pc:sldMkLst>
          <pc:docMk/>
          <pc:sldMk cId="47978034" sldId="304"/>
        </pc:sldMkLst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3" creationId="{8C6087A3-4694-44F4-B9B7-2CBAB2D5FF98}"/>
          </ac:spMkLst>
        </pc:spChg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4" creationId="{5E8F1B3B-50F0-4B64-B2A5-E9D093249CF9}"/>
          </ac:spMkLst>
        </pc:spChg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5" creationId="{E54047BE-42A5-4493-B940-54B938E55AE9}"/>
          </ac:spMkLst>
        </pc:spChg>
      </pc:sldChg>
      <pc:sldChg chg="delSp add del">
        <pc:chgData name="성우 윤" userId="dc19f516f51e2e25" providerId="LiveId" clId="{36E5D232-7067-4954-B114-BD951ED344EE}" dt="2018-12-11T01:58:32.489" v="1221" actId="2696"/>
        <pc:sldMkLst>
          <pc:docMk/>
          <pc:sldMk cId="137466572" sldId="304"/>
        </pc:sldMkLst>
        <pc:spChg chg="del">
          <ac:chgData name="성우 윤" userId="dc19f516f51e2e25" providerId="LiveId" clId="{36E5D232-7067-4954-B114-BD951ED344EE}" dt="2018-12-11T01:58:17.476" v="1220" actId="478"/>
          <ac:spMkLst>
            <pc:docMk/>
            <pc:sldMk cId="137466572" sldId="304"/>
            <ac:spMk id="3" creationId="{3CD02E78-0909-4A89-B39A-82A1E5D05E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07. True, False </a:t>
            </a:r>
            <a:r>
              <a:rPr lang="ko-KR" altLang="en-US" sz="2400" dirty="0">
                <a:solidFill>
                  <a:srgbClr val="8CD6E4"/>
                </a:solidFill>
              </a:rPr>
              <a:t>그리고 </a:t>
            </a:r>
            <a:r>
              <a:rPr lang="en-US" altLang="ko-KR" sz="2400" dirty="0">
                <a:solidFill>
                  <a:srgbClr val="8CD6E4"/>
                </a:solidFill>
              </a:rPr>
              <a:t>if</a:t>
            </a:r>
            <a:r>
              <a:rPr lang="ko-KR" altLang="en-US" sz="2400" dirty="0">
                <a:solidFill>
                  <a:srgbClr val="8CD6E4"/>
                </a:solidFill>
              </a:rPr>
              <a:t>와 그 형제들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07-4.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if ~ else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이쪽 길</a:t>
            </a:r>
            <a:r>
              <a:rPr lang="en-US" altLang="ko-KR" dirty="0"/>
              <a:t>! </a:t>
            </a:r>
            <a:r>
              <a:rPr lang="ko-KR" altLang="en-US" dirty="0"/>
              <a:t>아니면 저쪽 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046AD-2192-4A87-ADDF-81B9E35D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3" y="3682768"/>
            <a:ext cx="3080665" cy="2390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FB48B8-8CE4-480E-A57B-343D1AA5623F}"/>
              </a:ext>
            </a:extLst>
          </p:cNvPr>
          <p:cNvSpPr/>
          <p:nvPr/>
        </p:nvSpPr>
        <p:spPr>
          <a:xfrm>
            <a:off x="3626840" y="701273"/>
            <a:ext cx="6096000" cy="37885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if_else.py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num = int(input("</a:t>
            </a:r>
            <a:r>
              <a:rPr lang="ko-KR" altLang="en-US" dirty="0">
                <a:latin typeface="YDVYMjOStd12"/>
              </a:rPr>
              <a:t>정수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if num &gt; 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print("0</a:t>
            </a:r>
            <a:r>
              <a:rPr lang="ko-KR" altLang="en-US" dirty="0">
                <a:latin typeface="YDVYMjOStd12"/>
              </a:rPr>
              <a:t>보다 큰 수입니다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print("0</a:t>
            </a:r>
            <a:r>
              <a:rPr lang="ko-KR" altLang="en-US" dirty="0">
                <a:latin typeface="YDVYMjOStd12"/>
              </a:rPr>
              <a:t>보다 크지 않은 수입니다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3FE0CA-EB70-40B6-976C-DB7A2C75BF71}"/>
              </a:ext>
            </a:extLst>
          </p:cNvPr>
          <p:cNvSpPr/>
          <p:nvPr/>
        </p:nvSpPr>
        <p:spPr>
          <a:xfrm>
            <a:off x="3626840" y="4836025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정수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-7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0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보다 크지 않은 수입니다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5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07-5. </a:t>
            </a:r>
            <a:br>
              <a:rPr lang="en-US" altLang="ko-KR" sz="5500" dirty="0"/>
            </a:br>
            <a:r>
              <a:rPr lang="en-US" altLang="ko-KR" dirty="0"/>
              <a:t>if ~ elif ~ else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여러 길 중에서 하나의 길만 선택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F577C8-11A9-43EC-86E3-93B3D4209A0E}"/>
              </a:ext>
            </a:extLst>
          </p:cNvPr>
          <p:cNvSpPr/>
          <p:nvPr/>
        </p:nvSpPr>
        <p:spPr>
          <a:xfrm>
            <a:off x="3685563" y="754721"/>
            <a:ext cx="7102679" cy="503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if_elif_else.py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num = int(input("</a:t>
            </a:r>
            <a:r>
              <a:rPr lang="ko-KR" altLang="en-US" dirty="0">
                <a:latin typeface="YDVYMjOStd12"/>
              </a:rPr>
              <a:t>정수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if num &gt; 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print("0</a:t>
            </a:r>
            <a:r>
              <a:rPr lang="ko-KR" altLang="en-US" dirty="0">
                <a:latin typeface="YDVYMjOStd12"/>
              </a:rPr>
              <a:t>보다 큰 수입니다</a:t>
            </a:r>
            <a:r>
              <a:rPr lang="en-US" altLang="ko-KR" dirty="0">
                <a:latin typeface="Consolas" panose="020B0609020204030204" pitchFamily="49" charset="0"/>
              </a:rPr>
              <a:t>.")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elif num &lt; 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print("0</a:t>
            </a:r>
            <a:r>
              <a:rPr lang="ko-KR" altLang="en-US" dirty="0">
                <a:latin typeface="YDVYMjOStd12"/>
              </a:rPr>
              <a:t>보다 작은 수입니다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print("0</a:t>
            </a:r>
            <a:r>
              <a:rPr lang="ko-KR" altLang="en-US" dirty="0">
                <a:latin typeface="YDVYMjOStd12"/>
              </a:rPr>
              <a:t>으로 판단이 됩니다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B44277-30D2-4A6B-8A0C-71906521B572}"/>
              </a:ext>
            </a:extLst>
          </p:cNvPr>
          <p:cNvSpPr/>
          <p:nvPr/>
        </p:nvSpPr>
        <p:spPr>
          <a:xfrm>
            <a:off x="3685563" y="5789754"/>
            <a:ext cx="3327633" cy="8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정수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0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으로 판단이 됩니다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07-6. 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연산들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2F8CB9-ACD6-444C-A3AD-1C529A6251F2}"/>
              </a:ext>
            </a:extLst>
          </p:cNvPr>
          <p:cNvSpPr/>
          <p:nvPr/>
        </p:nvSpPr>
        <p:spPr>
          <a:xfrm>
            <a:off x="3828176" y="1008587"/>
            <a:ext cx="7312404" cy="100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 &gt; Z </a:t>
            </a:r>
            <a:r>
              <a:rPr lang="en-US" altLang="ko-KR" sz="1600" dirty="0">
                <a:latin typeface="Consolas" panose="020B0609020204030204" pitchFamily="49" charset="0"/>
              </a:rPr>
              <a:t>	 A</a:t>
            </a:r>
            <a:r>
              <a:rPr lang="ko-KR" altLang="en-US" sz="1600" dirty="0">
                <a:latin typeface="YDVYMjOStd12"/>
              </a:rPr>
              <a:t>가 </a:t>
            </a:r>
            <a:r>
              <a:rPr lang="en-US" altLang="ko-KR" sz="1600" dirty="0">
                <a:latin typeface="Consolas" panose="020B0609020204030204" pitchFamily="49" charset="0"/>
              </a:rPr>
              <a:t>Z</a:t>
            </a:r>
            <a:r>
              <a:rPr lang="ko-KR" altLang="en-US" sz="1600" dirty="0">
                <a:latin typeface="YDVYMjOStd12"/>
              </a:rPr>
              <a:t>보다 크면 </a:t>
            </a:r>
            <a:r>
              <a:rPr lang="en-US" altLang="ko-KR" sz="1600" dirty="0">
                <a:latin typeface="Consolas" panose="020B0609020204030204" pitchFamily="49" charset="0"/>
              </a:rPr>
              <a:t>True, </a:t>
            </a:r>
            <a:r>
              <a:rPr lang="ko-KR" altLang="en-US" sz="1600" dirty="0">
                <a:latin typeface="YDVYMjOStd12"/>
              </a:rPr>
              <a:t>크지 않으면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YDVYMjOStd12"/>
              </a:rPr>
              <a:t>반환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 &lt; Z </a:t>
            </a:r>
            <a:r>
              <a:rPr lang="en-US" altLang="ko-KR" sz="1600" dirty="0">
                <a:latin typeface="Consolas" panose="020B0609020204030204" pitchFamily="49" charset="0"/>
              </a:rPr>
              <a:t>	 A</a:t>
            </a:r>
            <a:r>
              <a:rPr lang="ko-KR" altLang="en-US" sz="1600" dirty="0">
                <a:latin typeface="YDVYMjOStd12"/>
              </a:rPr>
              <a:t>가 </a:t>
            </a:r>
            <a:r>
              <a:rPr lang="en-US" altLang="ko-KR" sz="1600" dirty="0">
                <a:latin typeface="Consolas" panose="020B0609020204030204" pitchFamily="49" charset="0"/>
              </a:rPr>
              <a:t>Z</a:t>
            </a:r>
            <a:r>
              <a:rPr lang="ko-KR" altLang="en-US" sz="1600" dirty="0">
                <a:latin typeface="YDVYMjOStd12"/>
              </a:rPr>
              <a:t>보다 작으면 </a:t>
            </a:r>
            <a:r>
              <a:rPr lang="en-US" altLang="ko-KR" sz="1600" dirty="0">
                <a:latin typeface="Consolas" panose="020B0609020204030204" pitchFamily="49" charset="0"/>
              </a:rPr>
              <a:t>True, </a:t>
            </a:r>
            <a:r>
              <a:rPr lang="ko-KR" altLang="en-US" sz="1600" dirty="0">
                <a:latin typeface="YDVYMjOStd12"/>
              </a:rPr>
              <a:t>작지 않으면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YDVYMjOStd12"/>
              </a:rPr>
              <a:t>반환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2AF3AB-BB7A-49E9-BAB8-05C48EECC0F3}"/>
              </a:ext>
            </a:extLst>
          </p:cNvPr>
          <p:cNvSpPr/>
          <p:nvPr/>
        </p:nvSpPr>
        <p:spPr>
          <a:xfrm>
            <a:off x="3828176" y="2547265"/>
            <a:ext cx="7312404" cy="198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 &gt;= Z </a:t>
            </a:r>
            <a:r>
              <a:rPr lang="en-US" altLang="ko-KR" sz="1600" dirty="0">
                <a:latin typeface="Consolas" panose="020B0609020204030204" pitchFamily="49" charset="0"/>
              </a:rPr>
              <a:t>	  A</a:t>
            </a:r>
            <a:r>
              <a:rPr lang="ko-KR" altLang="en-US" sz="1600" dirty="0">
                <a:latin typeface="YDVYMjOStd12"/>
              </a:rPr>
              <a:t>가 </a:t>
            </a:r>
            <a:r>
              <a:rPr lang="en-US" altLang="ko-KR" sz="1600" dirty="0">
                <a:latin typeface="Consolas" panose="020B0609020204030204" pitchFamily="49" charset="0"/>
              </a:rPr>
              <a:t>Z</a:t>
            </a:r>
            <a:r>
              <a:rPr lang="ko-KR" altLang="en-US" sz="1600" dirty="0">
                <a:latin typeface="YDVYMjOStd12"/>
              </a:rPr>
              <a:t>보다 크거나 같으면 </a:t>
            </a:r>
            <a:r>
              <a:rPr lang="en-US" altLang="ko-KR" sz="1600" dirty="0">
                <a:latin typeface="Consolas" panose="020B0609020204030204" pitchFamily="49" charset="0"/>
              </a:rPr>
              <a:t>True, </a:t>
            </a:r>
            <a:r>
              <a:rPr lang="ko-KR" altLang="en-US" sz="1600" dirty="0">
                <a:latin typeface="YDVYMjOStd12"/>
              </a:rPr>
              <a:t>그렇지 않으면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YDVYMjOStd12"/>
              </a:rPr>
              <a:t>반환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 &lt;= Z </a:t>
            </a:r>
            <a:r>
              <a:rPr lang="en-US" altLang="ko-KR" sz="1600" dirty="0">
                <a:latin typeface="Consolas" panose="020B0609020204030204" pitchFamily="49" charset="0"/>
              </a:rPr>
              <a:t>	  A</a:t>
            </a:r>
            <a:r>
              <a:rPr lang="ko-KR" altLang="en-US" sz="1600" dirty="0">
                <a:latin typeface="YDVYMjOStd12"/>
              </a:rPr>
              <a:t>가 </a:t>
            </a:r>
            <a:r>
              <a:rPr lang="en-US" altLang="ko-KR" sz="1600" dirty="0">
                <a:latin typeface="Consolas" panose="020B0609020204030204" pitchFamily="49" charset="0"/>
              </a:rPr>
              <a:t>Z</a:t>
            </a:r>
            <a:r>
              <a:rPr lang="ko-KR" altLang="en-US" sz="1600" dirty="0">
                <a:latin typeface="YDVYMjOStd12"/>
              </a:rPr>
              <a:t>보다 작거나 같으면 </a:t>
            </a:r>
            <a:r>
              <a:rPr lang="en-US" altLang="ko-KR" sz="1600" dirty="0">
                <a:latin typeface="Consolas" panose="020B0609020204030204" pitchFamily="49" charset="0"/>
              </a:rPr>
              <a:t>True, </a:t>
            </a:r>
            <a:r>
              <a:rPr lang="ko-KR" altLang="en-US" sz="1600" dirty="0">
                <a:latin typeface="YDVYMjOStd12"/>
              </a:rPr>
              <a:t>그렇지 않으면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YDVYMjOStd12"/>
              </a:rPr>
              <a:t>반환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 == Z</a:t>
            </a:r>
            <a:r>
              <a:rPr lang="en-US" altLang="ko-KR" sz="1600" dirty="0">
                <a:latin typeface="Consolas" panose="020B0609020204030204" pitchFamily="49" charset="0"/>
              </a:rPr>
              <a:t> 	  A</a:t>
            </a:r>
            <a:r>
              <a:rPr lang="ko-KR" altLang="en-US" sz="1600" dirty="0">
                <a:latin typeface="YDVYMjOStd12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Z</a:t>
            </a:r>
            <a:r>
              <a:rPr lang="ko-KR" altLang="en-US" sz="1600" dirty="0">
                <a:latin typeface="YDVYMjOStd12"/>
              </a:rPr>
              <a:t>가 같으면 </a:t>
            </a:r>
            <a:r>
              <a:rPr lang="en-US" altLang="ko-KR" sz="1600" dirty="0">
                <a:latin typeface="Consolas" panose="020B0609020204030204" pitchFamily="49" charset="0"/>
              </a:rPr>
              <a:t>True, </a:t>
            </a:r>
            <a:r>
              <a:rPr lang="ko-KR" altLang="en-US" sz="1600" dirty="0">
                <a:latin typeface="YDVYMjOStd12"/>
              </a:rPr>
              <a:t>같지 않으면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YDVYMjOStd12"/>
              </a:rPr>
              <a:t>반환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 != Z </a:t>
            </a:r>
            <a:r>
              <a:rPr lang="en-US" altLang="ko-KR" sz="1600" dirty="0">
                <a:latin typeface="Consolas" panose="020B0609020204030204" pitchFamily="49" charset="0"/>
              </a:rPr>
              <a:t>	  A</a:t>
            </a:r>
            <a:r>
              <a:rPr lang="ko-KR" altLang="en-US" sz="1600" dirty="0">
                <a:latin typeface="YDVYMjOStd12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Z</a:t>
            </a:r>
            <a:r>
              <a:rPr lang="ko-KR" altLang="en-US" sz="1600" dirty="0">
                <a:latin typeface="YDVYMjOStd12"/>
              </a:rPr>
              <a:t>가 같지 않으면 </a:t>
            </a:r>
            <a:r>
              <a:rPr lang="en-US" altLang="ko-KR" sz="1600" dirty="0">
                <a:latin typeface="Consolas" panose="020B0609020204030204" pitchFamily="49" charset="0"/>
              </a:rPr>
              <a:t>True, </a:t>
            </a:r>
            <a:r>
              <a:rPr lang="ko-KR" altLang="en-US" sz="1600" dirty="0">
                <a:latin typeface="YDVYMjOStd12"/>
              </a:rPr>
              <a:t>같으면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YDVYMjOStd12"/>
              </a:rPr>
              <a:t>반환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30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연산들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15F05E-7062-4CAD-B022-8FA45A536F86}"/>
              </a:ext>
            </a:extLst>
          </p:cNvPr>
          <p:cNvSpPr/>
          <p:nvPr/>
        </p:nvSpPr>
        <p:spPr>
          <a:xfrm>
            <a:off x="3677174" y="705772"/>
            <a:ext cx="6096000" cy="5152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# if_elif_else2.py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num = int(input("</a:t>
            </a:r>
            <a:r>
              <a:rPr lang="ko-KR" altLang="en-US" sz="1700" dirty="0">
                <a:latin typeface="YDVYMjOStd12"/>
              </a:rPr>
              <a:t>정수 입력</a:t>
            </a:r>
            <a:r>
              <a:rPr lang="en-US" altLang="ko-KR" sz="1700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if num == 1: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print("1</a:t>
            </a:r>
            <a:r>
              <a:rPr lang="ko-KR" altLang="en-US" sz="1700" dirty="0">
                <a:latin typeface="YDVYMjOStd12"/>
              </a:rPr>
              <a:t>을 입력했습니다</a:t>
            </a:r>
            <a:r>
              <a:rPr lang="en-US" altLang="ko-KR" sz="17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elif num == 2: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print("2</a:t>
            </a:r>
            <a:r>
              <a:rPr lang="ko-KR" altLang="en-US" sz="1700" dirty="0">
                <a:latin typeface="YDVYMjOStd12"/>
              </a:rPr>
              <a:t>를 입력했습니다</a:t>
            </a:r>
            <a:r>
              <a:rPr lang="en-US" altLang="ko-KR" sz="17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elif num == 3: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print("3</a:t>
            </a:r>
            <a:r>
              <a:rPr lang="ko-KR" altLang="en-US" sz="1700" dirty="0">
                <a:latin typeface="YDVYMjOStd12"/>
              </a:rPr>
              <a:t>을 입력했습니다</a:t>
            </a:r>
            <a:r>
              <a:rPr lang="en-US" altLang="ko-KR" sz="17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print("1, 2, 3 </a:t>
            </a:r>
            <a:r>
              <a:rPr lang="ko-KR" altLang="en-US" sz="1700" dirty="0">
                <a:latin typeface="YDVYMjOStd12"/>
              </a:rPr>
              <a:t>아닌 정수 입력했습니다</a:t>
            </a:r>
            <a:r>
              <a:rPr lang="en-US" altLang="ko-KR" sz="17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main()</a:t>
            </a:r>
            <a:endParaRPr lang="ko-KR" altLang="en-US" sz="1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03ED76-8A4E-48E5-9FDB-4E19F167E966}"/>
              </a:ext>
            </a:extLst>
          </p:cNvPr>
          <p:cNvSpPr/>
          <p:nvPr/>
        </p:nvSpPr>
        <p:spPr>
          <a:xfrm>
            <a:off x="3677174" y="5853409"/>
            <a:ext cx="2304177" cy="8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정수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를 입력했습니다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연산들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ADF7F5-A021-4378-AD38-8332B3E29035}"/>
              </a:ext>
            </a:extLst>
          </p:cNvPr>
          <p:cNvSpPr/>
          <p:nvPr/>
        </p:nvSpPr>
        <p:spPr>
          <a:xfrm>
            <a:off x="3626840" y="641759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True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latin typeface="Consolas" panose="020B0609020204030204" pitchFamily="49" charset="0"/>
              </a:rPr>
              <a:t> True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True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latin typeface="Consolas" panose="020B0609020204030204" pitchFamily="49" charset="0"/>
              </a:rPr>
              <a:t> False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EDF1D-7A19-42CF-8283-481BC2EF8340}"/>
              </a:ext>
            </a:extLst>
          </p:cNvPr>
          <p:cNvSpPr/>
          <p:nvPr/>
        </p:nvSpPr>
        <p:spPr>
          <a:xfrm>
            <a:off x="3626840" y="2509584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True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latin typeface="Consolas" panose="020B0609020204030204" pitchFamily="49" charset="0"/>
              </a:rPr>
              <a:t> False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False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latin typeface="Consolas" panose="020B0609020204030204" pitchFamily="49" charset="0"/>
              </a:rPr>
              <a:t> False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D7B9E-4FC1-43C8-B915-AAF2E7FF1BE3}"/>
              </a:ext>
            </a:extLst>
          </p:cNvPr>
          <p:cNvSpPr/>
          <p:nvPr/>
        </p:nvSpPr>
        <p:spPr>
          <a:xfrm>
            <a:off x="3626840" y="4464526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latin typeface="Consolas" panose="020B0609020204030204" pitchFamily="49" charset="0"/>
              </a:rPr>
              <a:t> False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latin typeface="Consolas" panose="020B0609020204030204" pitchFamily="49" charset="0"/>
              </a:rPr>
              <a:t> True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8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연산들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191648-AD31-433C-8DDF-8C37D5617911}"/>
              </a:ext>
            </a:extLst>
          </p:cNvPr>
          <p:cNvSpPr/>
          <p:nvPr/>
        </p:nvSpPr>
        <p:spPr>
          <a:xfrm>
            <a:off x="3816991" y="596553"/>
            <a:ext cx="6979640" cy="4760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# if_and_if.py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num = int(input("2</a:t>
            </a:r>
            <a:r>
              <a:rPr lang="ko-KR" altLang="en-US" sz="1700" dirty="0">
                <a:latin typeface="YDVYMjOStd12"/>
              </a:rPr>
              <a:t>의 배수이면서 </a:t>
            </a:r>
            <a:r>
              <a:rPr lang="en-US" altLang="ko-KR" sz="1700" dirty="0">
                <a:latin typeface="Consolas" panose="020B0609020204030204" pitchFamily="49" charset="0"/>
              </a:rPr>
              <a:t>3</a:t>
            </a:r>
            <a:r>
              <a:rPr lang="ko-KR" altLang="en-US" sz="1700" dirty="0">
                <a:latin typeface="YDVYMjOStd12"/>
              </a:rPr>
              <a:t>의 배수인 수 입력</a:t>
            </a:r>
            <a:r>
              <a:rPr lang="en-US" altLang="ko-KR" sz="1700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if num % 2 == 0:</a:t>
            </a:r>
            <a:endParaRPr lang="ko-KR" altLang="en-US" sz="1700" dirty="0">
              <a:solidFill>
                <a:srgbClr val="FF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if num % 3 == 0:</a:t>
            </a:r>
            <a:endParaRPr lang="ko-KR" altLang="en-US" sz="1700" dirty="0">
              <a:solidFill>
                <a:srgbClr val="0070C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			print("OK!")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		else: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			print("NO!")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print("NO!")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main()</a:t>
            </a:r>
            <a:endParaRPr lang="ko-KR" altLang="en-US" sz="1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A14978-B6C5-48EF-9B63-0BFCD10D1AF8}"/>
              </a:ext>
            </a:extLst>
          </p:cNvPr>
          <p:cNvSpPr/>
          <p:nvPr/>
        </p:nvSpPr>
        <p:spPr>
          <a:xfrm>
            <a:off x="3816991" y="5490128"/>
            <a:ext cx="6096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의 배수이면서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3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의 배수인 수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4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반환하는 연산들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874C5-41F0-4FF4-A5CA-89E38F07DA94}"/>
              </a:ext>
            </a:extLst>
          </p:cNvPr>
          <p:cNvSpPr/>
          <p:nvPr/>
        </p:nvSpPr>
        <p:spPr>
          <a:xfrm>
            <a:off x="3800213" y="915335"/>
            <a:ext cx="3531765" cy="279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if num % 2 == 0:</a:t>
            </a:r>
            <a:endParaRPr lang="ko-KR" altLang="en-US" sz="1700" dirty="0">
              <a:solidFill>
                <a:srgbClr val="FF000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if num % 3 == 0:</a:t>
            </a:r>
            <a:endParaRPr lang="ko-KR" altLang="en-US" sz="1700" dirty="0">
              <a:solidFill>
                <a:srgbClr val="0070C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		print("OK!")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	else: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		print("NO!")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print("NO!")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4B0B4F-F7F1-4F07-871D-808DCFF9A2B8}"/>
              </a:ext>
            </a:extLst>
          </p:cNvPr>
          <p:cNvSpPr/>
          <p:nvPr/>
        </p:nvSpPr>
        <p:spPr>
          <a:xfrm>
            <a:off x="6413383" y="4231619"/>
            <a:ext cx="5148044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(num % 2) == 0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(num % 3) == 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print("OK!")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print("NO!")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07-7. </a:t>
            </a:r>
            <a:br>
              <a:rPr lang="en-US" altLang="ko-KR" sz="5500" dirty="0"/>
            </a:br>
            <a:r>
              <a:rPr lang="ko-KR" altLang="en-US" dirty="0"/>
              <a:t>리스트와 문자열을 대상으로도 동작하는 </a:t>
            </a:r>
            <a:br>
              <a:rPr lang="en-US" altLang="ko-KR" dirty="0"/>
            </a:br>
            <a:r>
              <a:rPr lang="en-US" altLang="ko-KR" dirty="0"/>
              <a:t>&gt;=, &lt;=, ==, !=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547FA3-E4AE-48F2-9018-52976A949779}"/>
              </a:ext>
            </a:extLst>
          </p:cNvPr>
          <p:cNvSpPr/>
          <p:nvPr/>
        </p:nvSpPr>
        <p:spPr>
          <a:xfrm>
            <a:off x="3836565" y="849034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'</a:t>
            </a:r>
            <a:r>
              <a:rPr lang="en-US" altLang="ko-KR" dirty="0" err="1">
                <a:latin typeface="Consolas" panose="020B0609020204030204" pitchFamily="49" charset="0"/>
              </a:rPr>
              <a:t>abc</a:t>
            </a:r>
            <a:r>
              <a:rPr lang="en-US" altLang="ko-KR" dirty="0">
                <a:latin typeface="Consolas" panose="020B0609020204030204" pitchFamily="49" charset="0"/>
              </a:rPr>
              <a:t>'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latin typeface="Consolas" panose="020B0609020204030204" pitchFamily="49" charset="0"/>
              </a:rPr>
              <a:t> '</a:t>
            </a:r>
            <a:r>
              <a:rPr lang="en-US" altLang="ko-KR" dirty="0" err="1">
                <a:latin typeface="Consolas" panose="020B0609020204030204" pitchFamily="49" charset="0"/>
              </a:rPr>
              <a:t>abc</a:t>
            </a:r>
            <a:r>
              <a:rPr lang="en-US" altLang="ko-KR" dirty="0">
                <a:latin typeface="Consolas" panose="020B0609020204030204" pitchFamily="49" charset="0"/>
              </a:rPr>
              <a:t>' 	# </a:t>
            </a:r>
            <a:r>
              <a:rPr lang="ko-KR" altLang="en-US" dirty="0">
                <a:latin typeface="YDVYMjOStd12"/>
              </a:rPr>
              <a:t>두 문자열이 같은가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'</a:t>
            </a:r>
            <a:r>
              <a:rPr lang="en-US" altLang="ko-KR" dirty="0" err="1">
                <a:latin typeface="Consolas" panose="020B0609020204030204" pitchFamily="49" charset="0"/>
              </a:rPr>
              <a:t>abc</a:t>
            </a:r>
            <a:r>
              <a:rPr lang="en-US" altLang="ko-KR" dirty="0">
                <a:latin typeface="Consolas" panose="020B0609020204030204" pitchFamily="49" charset="0"/>
              </a:rPr>
              <a:t>'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dirty="0">
                <a:latin typeface="Consolas" panose="020B0609020204030204" pitchFamily="49" charset="0"/>
              </a:rPr>
              <a:t> '</a:t>
            </a:r>
            <a:r>
              <a:rPr lang="en-US" altLang="ko-KR" dirty="0" err="1">
                <a:latin typeface="Consolas" panose="020B0609020204030204" pitchFamily="49" charset="0"/>
              </a:rPr>
              <a:t>abc</a:t>
            </a:r>
            <a:r>
              <a:rPr lang="en-US" altLang="ko-KR">
                <a:latin typeface="Consolas" panose="020B0609020204030204" pitchFamily="49" charset="0"/>
              </a:rPr>
              <a:t>' </a:t>
            </a:r>
            <a:r>
              <a:rPr lang="en-US" altLang="ko-KR" dirty="0">
                <a:latin typeface="Consolas" panose="020B0609020204030204" pitchFamily="49" charset="0"/>
              </a:rPr>
              <a:t>	# </a:t>
            </a:r>
            <a:r>
              <a:rPr lang="ko-KR" altLang="en-US" dirty="0">
                <a:latin typeface="YDVYMjOStd12"/>
              </a:rPr>
              <a:t>두 문자열이 </a:t>
            </a:r>
            <a:r>
              <a:rPr lang="ko-KR" altLang="en-US" dirty="0" err="1">
                <a:latin typeface="YDVYMjOStd12"/>
              </a:rPr>
              <a:t>다른가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B55CF6-24A5-424B-B244-81420A55C0DD}"/>
              </a:ext>
            </a:extLst>
          </p:cNvPr>
          <p:cNvSpPr/>
          <p:nvPr/>
        </p:nvSpPr>
        <p:spPr>
          <a:xfrm>
            <a:off x="3836565" y="3042377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2, 3]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latin typeface="Consolas" panose="020B0609020204030204" pitchFamily="49" charset="0"/>
              </a:rPr>
              <a:t> [1, 2] 	  # </a:t>
            </a:r>
            <a:r>
              <a:rPr lang="ko-KR" altLang="en-US" dirty="0">
                <a:latin typeface="YDVYMjOStd12"/>
              </a:rPr>
              <a:t>두 리스트가 같은가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[1, 2, 3]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dirty="0">
                <a:latin typeface="Consolas" panose="020B0609020204030204" pitchFamily="49" charset="0"/>
              </a:rPr>
              <a:t> [1, 2] 	  # </a:t>
            </a:r>
            <a:r>
              <a:rPr lang="ko-KR" altLang="en-US" dirty="0">
                <a:latin typeface="YDVYMjOStd12"/>
              </a:rPr>
              <a:t>두 리스트가 </a:t>
            </a:r>
            <a:r>
              <a:rPr lang="ko-KR" altLang="en-US" dirty="0" err="1">
                <a:latin typeface="YDVYMjOStd12"/>
              </a:rPr>
              <a:t>다른가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81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07-8. 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답하는 함수들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C0D816-FAC1-49BE-BFC3-EFABC78C8097}"/>
              </a:ext>
            </a:extLst>
          </p:cNvPr>
          <p:cNvSpPr/>
          <p:nvPr/>
        </p:nvSpPr>
        <p:spPr>
          <a:xfrm>
            <a:off x="3710730" y="790149"/>
            <a:ext cx="7236904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 = "123"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 = "</a:t>
            </a:r>
            <a:r>
              <a:rPr lang="en-US" altLang="ko-KR" dirty="0" err="1">
                <a:latin typeface="Consolas" panose="020B0609020204030204" pitchFamily="49" charset="0"/>
              </a:rPr>
              <a:t>OneTwoThree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st1.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isdigit</a:t>
            </a:r>
            <a:r>
              <a:rPr lang="en-US" altLang="ko-KR" dirty="0">
                <a:latin typeface="Consolas" panose="020B0609020204030204" pitchFamily="49" charset="0"/>
              </a:rPr>
              <a:t>() 		# st1</a:t>
            </a:r>
            <a:r>
              <a:rPr lang="ko-KR" altLang="en-US" dirty="0">
                <a:latin typeface="YDVYMjOStd12"/>
              </a:rPr>
              <a:t>은 숫자로만 이뤄져 있나요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st2.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isdigit</a:t>
            </a:r>
            <a:r>
              <a:rPr lang="en-US" altLang="ko-KR" dirty="0">
                <a:latin typeface="Consolas" panose="020B0609020204030204" pitchFamily="49" charset="0"/>
              </a:rPr>
              <a:t>() 		# st2</a:t>
            </a:r>
            <a:r>
              <a:rPr lang="ko-KR" altLang="en-US" dirty="0">
                <a:latin typeface="YDVYMjOStd12"/>
              </a:rPr>
              <a:t>는 숫자로만 이뤄져 있나요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0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07-8.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답하는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D289B6-C52C-4B88-AABF-CEB4583C481D}"/>
              </a:ext>
            </a:extLst>
          </p:cNvPr>
          <p:cNvSpPr/>
          <p:nvPr/>
        </p:nvSpPr>
        <p:spPr>
          <a:xfrm>
            <a:off x="3677174" y="764982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 = "123"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 = "</a:t>
            </a:r>
            <a:r>
              <a:rPr lang="en-US" altLang="ko-KR" dirty="0" err="1">
                <a:latin typeface="Consolas" panose="020B0609020204030204" pitchFamily="49" charset="0"/>
              </a:rPr>
              <a:t>OneTwoThree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st1.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isalpha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st2.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isalpha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0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07-1. </a:t>
            </a:r>
            <a:br>
              <a:rPr lang="en-US" altLang="ko-KR" sz="5500" dirty="0"/>
            </a:br>
            <a:r>
              <a:rPr lang="ko-KR" altLang="en-US" dirty="0"/>
              <a:t>참과 거짓을 </a:t>
            </a:r>
            <a:br>
              <a:rPr lang="en-US" altLang="ko-KR" dirty="0"/>
            </a:br>
            <a:r>
              <a:rPr lang="ko-KR" altLang="en-US" dirty="0"/>
              <a:t>의미하는 값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1E9BE2-F59D-483E-9FF2-72EDAFFC68DB}"/>
              </a:ext>
            </a:extLst>
          </p:cNvPr>
          <p:cNvSpPr/>
          <p:nvPr/>
        </p:nvSpPr>
        <p:spPr>
          <a:xfrm>
            <a:off x="3565321" y="777646"/>
            <a:ext cx="7256477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True     # True</a:t>
            </a:r>
            <a:r>
              <a:rPr lang="ko-KR" altLang="en-US" dirty="0">
                <a:latin typeface="YDVYMjOStd12"/>
              </a:rPr>
              <a:t>는 그 단어의 의미처럼 </a:t>
            </a:r>
            <a:r>
              <a:rPr lang="en-US" altLang="ko-KR" dirty="0">
                <a:latin typeface="YDVYMjOStd12"/>
              </a:rPr>
              <a:t>'</a:t>
            </a:r>
            <a:r>
              <a:rPr lang="ko-KR" altLang="en-US" dirty="0">
                <a:latin typeface="YDVYMjOStd12"/>
              </a:rPr>
              <a:t>참</a:t>
            </a:r>
            <a:r>
              <a:rPr lang="en-US" altLang="ko-KR" dirty="0">
                <a:latin typeface="YDVYMjOStd12"/>
              </a:rPr>
              <a:t>'</a:t>
            </a:r>
            <a:r>
              <a:rPr lang="ko-KR" altLang="en-US" dirty="0">
                <a:latin typeface="YDVYMjOStd12"/>
              </a:rPr>
              <a:t>을 뜻한다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False     # False</a:t>
            </a:r>
            <a:r>
              <a:rPr lang="ko-KR" altLang="en-US" dirty="0">
                <a:latin typeface="YDVYMjOStd12"/>
              </a:rPr>
              <a:t>는 그 단어의 의미처럼 </a:t>
            </a:r>
            <a:r>
              <a:rPr lang="en-US" altLang="ko-KR" dirty="0">
                <a:latin typeface="YDVYMjOStd12"/>
              </a:rPr>
              <a:t>'</a:t>
            </a:r>
            <a:r>
              <a:rPr lang="ko-KR" altLang="en-US" dirty="0">
                <a:latin typeface="YDVYMjOStd12"/>
              </a:rPr>
              <a:t>거짓</a:t>
            </a:r>
            <a:r>
              <a:rPr lang="en-US" altLang="ko-KR" dirty="0">
                <a:latin typeface="YDVYMjOStd12"/>
              </a:rPr>
              <a:t>'</a:t>
            </a:r>
            <a:r>
              <a:rPr lang="ko-KR" altLang="en-US" dirty="0">
                <a:latin typeface="YDVYMjOStd12"/>
              </a:rPr>
              <a:t>을 뜻한다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145D70-A8A7-4B82-9DD5-81D204C06D2E}"/>
              </a:ext>
            </a:extLst>
          </p:cNvPr>
          <p:cNvSpPr/>
          <p:nvPr/>
        </p:nvSpPr>
        <p:spPr>
          <a:xfrm>
            <a:off x="3565321" y="3513786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&gt; 10 	# 3</a:t>
            </a:r>
            <a:r>
              <a:rPr lang="ko-KR" altLang="en-US" dirty="0">
                <a:latin typeface="YDVYMjOStd12"/>
              </a:rPr>
              <a:t>이 </a:t>
            </a:r>
            <a:r>
              <a:rPr lang="en-US" altLang="ko-KR" dirty="0">
                <a:latin typeface="Consolas" panose="020B0609020204030204" pitchFamily="49" charset="0"/>
              </a:rPr>
              <a:t>10</a:t>
            </a:r>
            <a:r>
              <a:rPr lang="ko-KR" altLang="en-US" dirty="0">
                <a:latin typeface="YDVYMjOStd12"/>
              </a:rPr>
              <a:t>보다 크니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&lt; 10 	# 3</a:t>
            </a:r>
            <a:r>
              <a:rPr lang="ko-KR" altLang="en-US" dirty="0">
                <a:latin typeface="YDVYMjOStd12"/>
              </a:rPr>
              <a:t>이 </a:t>
            </a:r>
            <a:r>
              <a:rPr lang="en-US" altLang="ko-KR" dirty="0">
                <a:latin typeface="Consolas" panose="020B0609020204030204" pitchFamily="49" charset="0"/>
              </a:rPr>
              <a:t>10</a:t>
            </a:r>
            <a:r>
              <a:rPr lang="ko-KR" altLang="en-US" dirty="0">
                <a:latin typeface="YDVYMjOStd12"/>
              </a:rPr>
              <a:t>보다 작으니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07-8.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답하는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7E6D51-1312-435C-B7D8-863368E21C97}"/>
              </a:ext>
            </a:extLst>
          </p:cNvPr>
          <p:cNvSpPr/>
          <p:nvPr/>
        </p:nvSpPr>
        <p:spPr>
          <a:xfrm>
            <a:off x="3652007" y="861375"/>
            <a:ext cx="8126136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</a:t>
            </a:r>
            <a:r>
              <a:rPr lang="en-US" altLang="ko-KR" dirty="0" err="1">
                <a:latin typeface="Consolas" panose="020B0609020204030204" pitchFamily="49" charset="0"/>
              </a:rPr>
              <a:t>Supersprint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str.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dirty="0">
                <a:latin typeface="Consolas" panose="020B0609020204030204" pitchFamily="49" charset="0"/>
              </a:rPr>
              <a:t>("Super")     # </a:t>
            </a:r>
            <a:r>
              <a:rPr lang="ko-KR" altLang="en-US" dirty="0">
                <a:latin typeface="YDVYMjOStd12"/>
              </a:rPr>
              <a:t>문자열이 </a:t>
            </a:r>
            <a:r>
              <a:rPr lang="en-US" altLang="ko-KR" dirty="0">
                <a:latin typeface="Consolas" panose="020B0609020204030204" pitchFamily="49" charset="0"/>
              </a:rPr>
              <a:t>'Super'</a:t>
            </a:r>
            <a:r>
              <a:rPr lang="ko-KR" altLang="en-US" dirty="0">
                <a:latin typeface="YDVYMjOStd12"/>
              </a:rPr>
              <a:t>로 시작하는가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str.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endswith</a:t>
            </a:r>
            <a:r>
              <a:rPr lang="en-US" altLang="ko-KR" dirty="0">
                <a:latin typeface="Consolas" panose="020B0609020204030204" pitchFamily="49" charset="0"/>
              </a:rPr>
              <a:t>("int")     # </a:t>
            </a:r>
            <a:r>
              <a:rPr lang="ko-KR" altLang="en-US" dirty="0">
                <a:latin typeface="YDVYMjOStd12"/>
              </a:rPr>
              <a:t>문자열이 </a:t>
            </a:r>
            <a:r>
              <a:rPr lang="en-US" altLang="ko-KR" dirty="0">
                <a:latin typeface="Consolas" panose="020B0609020204030204" pitchFamily="49" charset="0"/>
              </a:rPr>
              <a:t>'int'</a:t>
            </a:r>
            <a:r>
              <a:rPr lang="ko-KR" altLang="en-US" dirty="0">
                <a:latin typeface="YDVYMjOStd12"/>
              </a:rPr>
              <a:t>로 끝나는가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43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07-8.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답하는 함수들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4CCB68-A0F0-4B2E-8B59-E539F3736675}"/>
              </a:ext>
            </a:extLst>
          </p:cNvPr>
          <p:cNvSpPr/>
          <p:nvPr/>
        </p:nvSpPr>
        <p:spPr>
          <a:xfrm>
            <a:off x="3769454" y="764820"/>
            <a:ext cx="7832520" cy="378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is_phone_num.py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pnum</a:t>
            </a:r>
            <a:r>
              <a:rPr lang="en-US" altLang="ko-KR" dirty="0">
                <a:latin typeface="Consolas" panose="020B0609020204030204" pitchFamily="49" charset="0"/>
              </a:rPr>
              <a:t> = input("</a:t>
            </a:r>
            <a:r>
              <a:rPr lang="ko-KR" altLang="en-US" dirty="0">
                <a:latin typeface="YDVYMjOStd12"/>
              </a:rPr>
              <a:t>스마트폰 번호 입력</a:t>
            </a:r>
            <a:r>
              <a:rPr lang="en-US" altLang="ko-KR" dirty="0">
                <a:latin typeface="Consolas" panose="020B0609020204030204" pitchFamily="49" charset="0"/>
              </a:rPr>
              <a:t>: 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if </a:t>
            </a:r>
            <a:r>
              <a:rPr lang="en-US" altLang="ko-KR" dirty="0" err="1">
                <a:latin typeface="Consolas" panose="020B0609020204030204" pitchFamily="49" charset="0"/>
              </a:rPr>
              <a:t>pnum.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isdigit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pnum.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dirty="0">
                <a:latin typeface="Consolas" panose="020B0609020204030204" pitchFamily="49" charset="0"/>
              </a:rPr>
              <a:t>("010"):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</a:t>
            </a:r>
            <a:r>
              <a:rPr lang="ko-KR" altLang="en-US" dirty="0">
                <a:latin typeface="YDVYMjOStd12"/>
              </a:rPr>
              <a:t>정상적인 입력입니다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</a:t>
            </a:r>
            <a:r>
              <a:rPr lang="ko-KR" altLang="en-US" dirty="0">
                <a:latin typeface="YDVYMjOStd12"/>
              </a:rPr>
              <a:t>정상적이지 않은 입력입니다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0BE3FF-4147-432B-8DD2-EF7EC0B03015}"/>
              </a:ext>
            </a:extLst>
          </p:cNvPr>
          <p:cNvSpPr/>
          <p:nvPr/>
        </p:nvSpPr>
        <p:spPr>
          <a:xfrm>
            <a:off x="3769454" y="4977814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스마트폰 번호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01077779999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정상적인 입력입니다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9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07-9. </a:t>
            </a:r>
            <a:br>
              <a:rPr lang="en-US" altLang="ko-KR" sz="5500" dirty="0"/>
            </a:br>
            <a:r>
              <a:rPr lang="en-US" altLang="ko-KR" dirty="0"/>
              <a:t>in, not in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5C788-548B-473A-A1BF-5A7A5676A6A1}"/>
              </a:ext>
            </a:extLst>
          </p:cNvPr>
          <p:cNvSpPr/>
          <p:nvPr/>
        </p:nvSpPr>
        <p:spPr>
          <a:xfrm>
            <a:off x="3514989" y="592927"/>
            <a:ext cx="6811861" cy="2953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 = "Tomato spaghetti"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</a:t>
            </a:r>
            <a:r>
              <a:rPr lang="en-US" altLang="ko-KR" dirty="0" err="1">
                <a:latin typeface="Consolas" panose="020B0609020204030204" pitchFamily="49" charset="0"/>
              </a:rPr>
              <a:t>s.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find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ghe</a:t>
            </a:r>
            <a:r>
              <a:rPr lang="en-US" altLang="ko-KR" dirty="0">
                <a:latin typeface="Consolas" panose="020B0609020204030204" pitchFamily="49" charset="0"/>
              </a:rPr>
              <a:t>") != -1: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있습니다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없습니다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있습니다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04190-D5C3-4F85-9668-B3DF07187AED}"/>
              </a:ext>
            </a:extLst>
          </p:cNvPr>
          <p:cNvSpPr/>
          <p:nvPr/>
        </p:nvSpPr>
        <p:spPr>
          <a:xfrm>
            <a:off x="6495874" y="3424428"/>
            <a:ext cx="4493703" cy="253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"</a:t>
            </a:r>
            <a:r>
              <a:rPr lang="en-US" altLang="ko-KR" dirty="0" err="1">
                <a:latin typeface="Consolas" panose="020B0609020204030204" pitchFamily="49" charset="0"/>
              </a:rPr>
              <a:t>ghe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s: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있습니다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없습니다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있습니다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1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07-9.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in, not in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1F7239-4ED3-478C-841D-B43060E8AC4E}"/>
              </a:ext>
            </a:extLst>
          </p:cNvPr>
          <p:cNvSpPr/>
          <p:nvPr/>
        </p:nvSpPr>
        <p:spPr>
          <a:xfrm>
            <a:off x="3719119" y="941151"/>
            <a:ext cx="7194958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in [1, 2, 3]     # </a:t>
            </a:r>
            <a:r>
              <a:rPr lang="ko-KR" altLang="en-US" dirty="0">
                <a:latin typeface="YDVYMjOStd12"/>
              </a:rPr>
              <a:t>리스트 </a:t>
            </a:r>
            <a:r>
              <a:rPr lang="en-US" altLang="ko-KR" dirty="0">
                <a:latin typeface="Consolas" panose="020B0609020204030204" pitchFamily="49" charset="0"/>
              </a:rPr>
              <a:t>[1, 2, 3] </a:t>
            </a:r>
            <a:r>
              <a:rPr lang="ko-KR" altLang="en-US" dirty="0">
                <a:latin typeface="YDVYMjOStd12"/>
              </a:rPr>
              <a:t>안에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이 있는가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4 in [1, 2, 3]     # </a:t>
            </a:r>
            <a:r>
              <a:rPr lang="ko-KR" altLang="en-US" dirty="0">
                <a:latin typeface="YDVYMjOStd12"/>
              </a:rPr>
              <a:t>리스트 </a:t>
            </a:r>
            <a:r>
              <a:rPr lang="en-US" altLang="ko-KR" dirty="0">
                <a:latin typeface="Consolas" panose="020B0609020204030204" pitchFamily="49" charset="0"/>
              </a:rPr>
              <a:t>[1, 2, 3] </a:t>
            </a:r>
            <a:r>
              <a:rPr lang="ko-KR" altLang="en-US" dirty="0">
                <a:latin typeface="YDVYMjOStd12"/>
              </a:rPr>
              <a:t>안에 </a:t>
            </a:r>
            <a:r>
              <a:rPr lang="en-US" altLang="ko-KR" dirty="0">
                <a:latin typeface="Consolas" panose="020B0609020204030204" pitchFamily="49" charset="0"/>
              </a:rPr>
              <a:t>4</a:t>
            </a:r>
            <a:r>
              <a:rPr lang="ko-KR" altLang="en-US" dirty="0">
                <a:latin typeface="YDVYMjOStd12"/>
              </a:rPr>
              <a:t>가 있는가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844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07-9.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in, not in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D02E78-0909-4A89-B39A-82A1E5D05E16}"/>
              </a:ext>
            </a:extLst>
          </p:cNvPr>
          <p:cNvSpPr/>
          <p:nvPr/>
        </p:nvSpPr>
        <p:spPr>
          <a:xfrm>
            <a:off x="3819787" y="814829"/>
            <a:ext cx="7161402" cy="337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altLang="ko-KR" dirty="0">
                <a:latin typeface="Consolas" panose="020B0609020204030204" pitchFamily="49" charset="0"/>
              </a:rPr>
              <a:t>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4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altLang="ko-KR" dirty="0">
                <a:latin typeface="Consolas" panose="020B0609020204030204" pitchFamily="49" charset="0"/>
              </a:rPr>
              <a:t>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"he"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altLang="ko-KR" dirty="0">
                <a:latin typeface="Consolas" panose="020B0609020204030204" pitchFamily="49" charset="0"/>
              </a:rPr>
              <a:t>"hello"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"oo"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altLang="ko-KR" dirty="0">
                <a:latin typeface="Consolas" panose="020B0609020204030204" pitchFamily="49" charset="0"/>
              </a:rPr>
              <a:t>"hello"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00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07-10. </a:t>
            </a:r>
            <a:br>
              <a:rPr lang="en-US" altLang="ko-KR" sz="5500" dirty="0"/>
            </a:br>
            <a:r>
              <a:rPr lang="ko-KR" altLang="en-US" dirty="0"/>
              <a:t>수</a:t>
            </a:r>
            <a:r>
              <a:rPr lang="en-US" altLang="ko-KR" sz="3300" dirty="0"/>
              <a:t>(Number)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인식하는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25732E-52BD-402C-BEB6-05266E63AEB6}"/>
              </a:ext>
            </a:extLst>
          </p:cNvPr>
          <p:cNvSpPr/>
          <p:nvPr/>
        </p:nvSpPr>
        <p:spPr>
          <a:xfrm>
            <a:off x="3719119" y="890979"/>
            <a:ext cx="6096000" cy="2122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print("0 </a:t>
            </a:r>
            <a:r>
              <a:rPr lang="ko-KR" altLang="en-US" dirty="0">
                <a:latin typeface="YDVYMjOStd12"/>
              </a:rPr>
              <a:t>아닙니다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아닙니다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F4CA3D-B863-4E3A-9A7B-6F0B1ACA85F8}"/>
              </a:ext>
            </a:extLst>
          </p:cNvPr>
          <p:cNvSpPr/>
          <p:nvPr/>
        </p:nvSpPr>
        <p:spPr>
          <a:xfrm>
            <a:off x="4356682" y="3634153"/>
            <a:ext cx="6096000" cy="1360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오는 경우 </a:t>
            </a:r>
            <a:r>
              <a:rPr lang="en-US" altLang="ko-KR" dirty="0">
                <a:latin typeface="YDVYMjOStd12"/>
              </a:rPr>
              <a:t>			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>
                <a:latin typeface="YDVYMjOStd12"/>
              </a:rPr>
              <a:t>가 온 것으로 간주한다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아닌 수가 오는 경우 </a:t>
            </a:r>
            <a:r>
              <a:rPr lang="en-US" altLang="ko-KR" dirty="0">
                <a:latin typeface="YDVYMjOStd12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dirty="0">
                <a:latin typeface="YDVYMjOStd12"/>
              </a:rPr>
              <a:t>가 온 것으로 간주한다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67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07-10.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수</a:t>
            </a:r>
            <a:r>
              <a:rPr lang="en-US" altLang="ko-KR" sz="3300" dirty="0"/>
              <a:t>(Number)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인식하는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303497-EE6B-4279-AB6B-A747032F84D2}"/>
              </a:ext>
            </a:extLst>
          </p:cNvPr>
          <p:cNvSpPr/>
          <p:nvPr/>
        </p:nvSpPr>
        <p:spPr>
          <a:xfrm>
            <a:off x="3702341" y="630920"/>
            <a:ext cx="6096000" cy="2122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num != 0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print("num</a:t>
            </a:r>
            <a:r>
              <a:rPr lang="ko-KR" altLang="en-US" dirty="0">
                <a:latin typeface="YDVYMjOStd12"/>
              </a:rPr>
              <a:t>은 </a:t>
            </a: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아닙니다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num</a:t>
            </a:r>
            <a:r>
              <a:rPr lang="ko-KR" altLang="en-US" dirty="0">
                <a:latin typeface="YDVYMjOStd12"/>
              </a:rPr>
              <a:t>은 </a:t>
            </a: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아닙니다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71C4D-DE55-46AD-8B53-95F3C87D7A35}"/>
              </a:ext>
            </a:extLst>
          </p:cNvPr>
          <p:cNvSpPr/>
          <p:nvPr/>
        </p:nvSpPr>
        <p:spPr>
          <a:xfrm>
            <a:off x="3702341" y="3709680"/>
            <a:ext cx="4359479" cy="21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print("num</a:t>
            </a:r>
            <a:r>
              <a:rPr lang="ko-KR" altLang="en-US" dirty="0">
                <a:latin typeface="YDVYMjOStd12"/>
              </a:rPr>
              <a:t>은 </a:t>
            </a: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아닙니다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num</a:t>
            </a:r>
            <a:r>
              <a:rPr lang="ko-KR" altLang="en-US" dirty="0">
                <a:latin typeface="YDVYMjOStd12"/>
              </a:rPr>
              <a:t>은 </a:t>
            </a:r>
            <a:r>
              <a:rPr lang="en-US" altLang="ko-KR" dirty="0">
                <a:latin typeface="Consolas" panose="020B0609020204030204" pitchFamily="49" charset="0"/>
              </a:rPr>
              <a:t>0 </a:t>
            </a:r>
            <a:r>
              <a:rPr lang="ko-KR" altLang="en-US" dirty="0">
                <a:latin typeface="YDVYMjOStd12"/>
              </a:rPr>
              <a:t>아닙니다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4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07-10.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수</a:t>
            </a:r>
            <a:r>
              <a:rPr lang="en-US" altLang="ko-KR" sz="3300" dirty="0"/>
              <a:t>(Number)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인식하는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6087A3-4694-44F4-B9B7-2CBAB2D5FF98}"/>
              </a:ext>
            </a:extLst>
          </p:cNvPr>
          <p:cNvSpPr/>
          <p:nvPr/>
        </p:nvSpPr>
        <p:spPr>
          <a:xfrm>
            <a:off x="3693952" y="800671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bool(5)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F1B3B-50F0-4B64-B2A5-E9D093249CF9}"/>
              </a:ext>
            </a:extLst>
          </p:cNvPr>
          <p:cNvSpPr/>
          <p:nvPr/>
        </p:nvSpPr>
        <p:spPr>
          <a:xfrm>
            <a:off x="3693952" y="1955489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bool("what")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bool("")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047BE-42A5-4493-B940-54B938E55AE9}"/>
              </a:ext>
            </a:extLst>
          </p:cNvPr>
          <p:cNvSpPr/>
          <p:nvPr/>
        </p:nvSpPr>
        <p:spPr>
          <a:xfrm>
            <a:off x="3693952" y="3916137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bool([1, 2, 3])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bool([])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8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참과 거짓을 </a:t>
            </a:r>
            <a:br>
              <a:rPr lang="en-US" altLang="ko-KR" dirty="0"/>
            </a:br>
            <a:r>
              <a:rPr lang="ko-KR" altLang="en-US" dirty="0"/>
              <a:t>의미하는 값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2E48C5-7167-4919-8318-9EDAAC7DDA7B}"/>
              </a:ext>
            </a:extLst>
          </p:cNvPr>
          <p:cNvSpPr/>
          <p:nvPr/>
        </p:nvSpPr>
        <p:spPr>
          <a:xfrm>
            <a:off x="3635228" y="781922"/>
            <a:ext cx="7664743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 = 3 &lt; 10     # &lt; </a:t>
            </a:r>
            <a:r>
              <a:rPr lang="ko-KR" altLang="en-US" dirty="0">
                <a:latin typeface="YDVYMjOStd12"/>
              </a:rPr>
              <a:t>연산의 결과인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ko-KR" altLang="en-US" dirty="0">
                <a:latin typeface="YDVYMjOStd12"/>
              </a:rPr>
              <a:t>가 변수 </a:t>
            </a:r>
            <a:r>
              <a:rPr lang="en-US" altLang="ko-KR" dirty="0">
                <a:latin typeface="Consolas" panose="020B0609020204030204" pitchFamily="49" charset="0"/>
              </a:rPr>
              <a:t>r</a:t>
            </a:r>
            <a:r>
              <a:rPr lang="ko-KR" altLang="en-US" dirty="0">
                <a:latin typeface="YDVYMjOStd12"/>
              </a:rPr>
              <a:t>에 저장된다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B1FAF9-5362-43E3-9C1F-C67B45C87D0A}"/>
              </a:ext>
            </a:extLst>
          </p:cNvPr>
          <p:cNvSpPr/>
          <p:nvPr/>
        </p:nvSpPr>
        <p:spPr>
          <a:xfrm>
            <a:off x="3635227" y="2652667"/>
            <a:ext cx="7127847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type(True)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'bool'&gt;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type(False)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'bool'&gt;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참과 거짓을 </a:t>
            </a:r>
            <a:br>
              <a:rPr lang="en-US" altLang="ko-KR" dirty="0"/>
            </a:br>
            <a:r>
              <a:rPr lang="ko-KR" altLang="en-US" dirty="0"/>
              <a:t>의미하는 값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03B03-D4CA-4ED6-9DC2-63447C56128C}"/>
              </a:ext>
            </a:extLst>
          </p:cNvPr>
          <p:cNvSpPr/>
          <p:nvPr/>
        </p:nvSpPr>
        <p:spPr>
          <a:xfrm>
            <a:off x="3786231" y="644115"/>
            <a:ext cx="6096000" cy="2780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• int</a:t>
            </a:r>
            <a:r>
              <a:rPr lang="ko-KR" altLang="en-US" dirty="0">
                <a:latin typeface="YDVYMjOStd125"/>
              </a:rPr>
              <a:t>형 데이터 </a:t>
            </a:r>
            <a:r>
              <a:rPr lang="en-US" altLang="ko-KR" dirty="0">
                <a:latin typeface="YDVYMjOStd125"/>
              </a:rPr>
              <a:t>		ex) 3, 5, 7, 9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• float</a:t>
            </a:r>
            <a:r>
              <a:rPr lang="ko-KR" altLang="en-US" dirty="0">
                <a:latin typeface="YDVYMjOStd125"/>
              </a:rPr>
              <a:t>형 데이터 </a:t>
            </a:r>
            <a:r>
              <a:rPr lang="en-US" altLang="ko-KR" dirty="0">
                <a:latin typeface="YDVYMjOStd125"/>
              </a:rPr>
              <a:t>		ex) 2.2, 4.4, 6.6, 8.8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• </a:t>
            </a:r>
            <a:r>
              <a:rPr lang="ko-KR" altLang="en-US" dirty="0">
                <a:latin typeface="YDVYMjOStd125"/>
              </a:rPr>
              <a:t>리스트형 데이터 </a:t>
            </a:r>
            <a:r>
              <a:rPr lang="en-US" altLang="ko-KR" dirty="0">
                <a:latin typeface="YDVYMjOStd125"/>
              </a:rPr>
              <a:t>	ex) [3, 5, 7, 9], [2.2, 4.4, 6.6, 8.8]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• </a:t>
            </a:r>
            <a:r>
              <a:rPr lang="ko-KR" altLang="en-US" dirty="0">
                <a:latin typeface="YDVYMjOStd125"/>
              </a:rPr>
              <a:t>스트링형 데이터 </a:t>
            </a:r>
            <a:r>
              <a:rPr lang="en-US" altLang="ko-KR" dirty="0">
                <a:latin typeface="YDVYMjOStd125"/>
              </a:rPr>
              <a:t>	ex) "I am a boy", 'You are a girl'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• </a:t>
            </a:r>
            <a:r>
              <a:rPr lang="ko-KR" altLang="en-US" dirty="0">
                <a:latin typeface="YDVYMjOStd125"/>
              </a:rPr>
              <a:t>부울형 데이터 </a:t>
            </a:r>
            <a:r>
              <a:rPr lang="en-US" altLang="ko-KR" dirty="0">
                <a:latin typeface="YDVYMjOStd125"/>
              </a:rPr>
              <a:t>		ex) True,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07-2. </a:t>
            </a:r>
            <a:br>
              <a:rPr lang="en-US" altLang="ko-KR" sz="5500" dirty="0"/>
            </a:br>
            <a:r>
              <a:rPr lang="ko-KR" altLang="en-US" dirty="0"/>
              <a:t>소스파일에 </a:t>
            </a:r>
            <a:r>
              <a:rPr lang="en-US" altLang="ko-KR" dirty="0"/>
              <a:t>main </a:t>
            </a:r>
            <a:r>
              <a:rPr lang="ko-KR" altLang="en-US" dirty="0"/>
              <a:t>함수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73B84E-59D8-44BC-BF8E-F25F15B81B6D}"/>
              </a:ext>
            </a:extLst>
          </p:cNvPr>
          <p:cNvSpPr/>
          <p:nvPr/>
        </p:nvSpPr>
        <p:spPr>
          <a:xfrm>
            <a:off x="3844954" y="907757"/>
            <a:ext cx="6096000" cy="2122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main.py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def main():</a:t>
            </a:r>
            <a:r>
              <a:rPr lang="en-US" altLang="ko-KR" dirty="0">
                <a:latin typeface="Consolas" panose="020B0609020204030204" pitchFamily="49" charset="0"/>
              </a:rPr>
              <a:t> 	# main </a:t>
            </a:r>
            <a:r>
              <a:rPr lang="ko-KR" altLang="en-US" dirty="0">
                <a:latin typeface="YDVYMjOStd12"/>
              </a:rPr>
              <a:t>함수의 정의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print("Simple Frame")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main() 		</a:t>
            </a:r>
            <a:r>
              <a:rPr lang="en-US" altLang="ko-KR" dirty="0">
                <a:latin typeface="Consolas" panose="020B0609020204030204" pitchFamily="49" charset="0"/>
              </a:rPr>
              <a:t># main </a:t>
            </a:r>
            <a:r>
              <a:rPr lang="ko-KR" altLang="en-US" dirty="0">
                <a:latin typeface="YDVYMjOStd12"/>
              </a:rPr>
              <a:t>함수의 호출을 명령함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5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07-3. </a:t>
            </a:r>
            <a:br>
              <a:rPr lang="en-US" altLang="ko-KR" sz="5500" dirty="0"/>
            </a:b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조건이 맞으면 실행을 해라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E60EC8-838D-418B-BDE9-8620707A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52" y="792713"/>
            <a:ext cx="5105675" cy="27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조건이 맞으면 실행을 해라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61D696-8D57-401E-8B42-90104D2B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45" y="2191334"/>
            <a:ext cx="5317857" cy="30471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C3098E-C007-430F-90B2-3C704CC82081}"/>
              </a:ext>
            </a:extLst>
          </p:cNvPr>
          <p:cNvSpPr/>
          <p:nvPr/>
        </p:nvSpPr>
        <p:spPr>
          <a:xfrm>
            <a:off x="4004345" y="756917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num &gt; 0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print("</a:t>
            </a:r>
            <a:r>
              <a:rPr lang="ko-KR" altLang="en-US" dirty="0">
                <a:latin typeface="YDVYMjOStd12"/>
              </a:rPr>
              <a:t>양의 정수입니다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조건이 맞으면 실행을 해라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CB4366-A422-49EE-B389-A2A4A966BE36}"/>
              </a:ext>
            </a:extLst>
          </p:cNvPr>
          <p:cNvSpPr/>
          <p:nvPr/>
        </p:nvSpPr>
        <p:spPr>
          <a:xfrm>
            <a:off x="3769454" y="695008"/>
            <a:ext cx="6096000" cy="29534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# if_positive.py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def main(): 	 # main </a:t>
            </a:r>
            <a:r>
              <a:rPr lang="ko-KR" altLang="en-US" dirty="0">
                <a:latin typeface="YDVYMjOStd12"/>
              </a:rPr>
              <a:t>함수의 정의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num = int(input("</a:t>
            </a:r>
            <a:r>
              <a:rPr lang="ko-KR" altLang="en-US" dirty="0">
                <a:latin typeface="YDVYMjOStd12"/>
              </a:rPr>
              <a:t>정수 입력</a:t>
            </a:r>
            <a:r>
              <a:rPr lang="en-US" altLang="ko-KR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if num &gt; 0: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	print("</a:t>
            </a:r>
            <a:r>
              <a:rPr lang="ko-KR" altLang="en-US" dirty="0">
                <a:latin typeface="YDVYMjOStd12"/>
              </a:rPr>
              <a:t>양의 정수입니다</a:t>
            </a:r>
            <a:r>
              <a:rPr lang="en-US" altLang="ko-KR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main() 		# </a:t>
            </a:r>
            <a:r>
              <a:rPr lang="ko-KR" altLang="en-US" dirty="0">
                <a:latin typeface="YDVYMjOStd12"/>
              </a:rPr>
              <a:t>위의 </a:t>
            </a:r>
            <a:r>
              <a:rPr lang="en-US" altLang="ko-KR" dirty="0">
                <a:latin typeface="Consolas" panose="020B0609020204030204" pitchFamily="49" charset="0"/>
              </a:rPr>
              <a:t>main </a:t>
            </a:r>
            <a:r>
              <a:rPr lang="ko-KR" altLang="en-US" dirty="0">
                <a:latin typeface="YDVYMjOStd12"/>
              </a:rPr>
              <a:t>함수를 실행해라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D6DB35-07F8-4D9E-8459-8A93139A0453}"/>
              </a:ext>
            </a:extLst>
          </p:cNvPr>
          <p:cNvSpPr/>
          <p:nvPr/>
        </p:nvSpPr>
        <p:spPr>
          <a:xfrm>
            <a:off x="3769454" y="3927674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정수 입력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양의 정수입니다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3D8AA-A129-49E8-ADE4-1E2D23C9C913}"/>
              </a:ext>
            </a:extLst>
          </p:cNvPr>
          <p:cNvSpPr/>
          <p:nvPr/>
        </p:nvSpPr>
        <p:spPr>
          <a:xfrm>
            <a:off x="5629015" y="5082848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if num &gt; 0: print("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양의 정수입니다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.")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07-4. </a:t>
            </a:r>
            <a:br>
              <a:rPr lang="en-US" altLang="ko-KR" sz="5500" dirty="0"/>
            </a:br>
            <a:r>
              <a:rPr lang="en-US" altLang="ko-KR" dirty="0"/>
              <a:t>if ~ else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이쪽 길</a:t>
            </a:r>
            <a:r>
              <a:rPr lang="en-US" altLang="ko-KR" dirty="0"/>
              <a:t>! </a:t>
            </a:r>
            <a:r>
              <a:rPr lang="ko-KR" altLang="en-US" dirty="0"/>
              <a:t>아니면 저쪽 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96248E-B213-40AE-AF9F-485FB4F9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35" y="746741"/>
            <a:ext cx="6543415" cy="29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23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741</Words>
  <Application>Microsoft Office PowerPoint</Application>
  <PresentationFormat>와이드스크린</PresentationFormat>
  <Paragraphs>238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YDVYMjOStd12</vt:lpstr>
      <vt:lpstr>YDVYMjOStd125</vt:lpstr>
      <vt:lpstr>Consolas</vt:lpstr>
      <vt:lpstr>Corbel</vt:lpstr>
      <vt:lpstr>Wingdings 2</vt:lpstr>
      <vt:lpstr>틀</vt:lpstr>
      <vt:lpstr>윤성우의  열혈 파이썬  기초편</vt:lpstr>
      <vt:lpstr>07-1.  참과 거짓을  의미하는 값</vt:lpstr>
      <vt:lpstr>07-1. (continue) 참과 거짓을  의미하는 값</vt:lpstr>
      <vt:lpstr>07-1. (continue) 참과 거짓을  의미하는 값</vt:lpstr>
      <vt:lpstr>07-2.  소스파일에 main 함수 만들기</vt:lpstr>
      <vt:lpstr>07-3.  if문: 조건이 맞으면 실행을 해라. </vt:lpstr>
      <vt:lpstr>07-3. (continue) if문: 조건이 맞으면 실행을 해라. </vt:lpstr>
      <vt:lpstr>07-3. (continue) if문: 조건이 맞으면 실행을 해라. </vt:lpstr>
      <vt:lpstr>07-4.  if ~ else문:이쪽 길! 아니면 저쪽 길!</vt:lpstr>
      <vt:lpstr>07-4. (continue) if ~ else문:이쪽 길! 아니면 저쪽 길!</vt:lpstr>
      <vt:lpstr>07-5.  if ~ elif ~ else문: 여러 길 중에서 하나의 길만 선택!</vt:lpstr>
      <vt:lpstr>07-6.  True 또는 False를 반환하는 연산들</vt:lpstr>
      <vt:lpstr>07-6. (continue) True 또는 False를 반환하는 연산들</vt:lpstr>
      <vt:lpstr>07-6. (continue) True 또는 False를 반환하는 연산들</vt:lpstr>
      <vt:lpstr>07-6. (continue) True 또는 False를 반환하는 연산들</vt:lpstr>
      <vt:lpstr>07-6. (continue) True 또는 False를 반환하는 연산들</vt:lpstr>
      <vt:lpstr>07-7.  리스트와 문자열을 대상으로도 동작하는  &gt;=, &lt;=, ==, !=</vt:lpstr>
      <vt:lpstr>07-8.  True 또는 False로 답하는 함수들</vt:lpstr>
      <vt:lpstr>07-8. (continue) True 또는 False로 답하는 함수들</vt:lpstr>
      <vt:lpstr>07-8. (continue) True 또는 False로 답하는 함수들</vt:lpstr>
      <vt:lpstr>07-8. (continue) True 또는 False로 답하는 함수들</vt:lpstr>
      <vt:lpstr>07-9.  in, not in</vt:lpstr>
      <vt:lpstr>07-9. (continue) in, not in</vt:lpstr>
      <vt:lpstr>07-9. (continue) in, not in</vt:lpstr>
      <vt:lpstr>07-10.  수(Number)를 True와 False로 인식하는 방식</vt:lpstr>
      <vt:lpstr>07-10. (continue) 수(Number)를 True와 False로 인식하는 방식</vt:lpstr>
      <vt:lpstr>07-10. (continue) 수(Number)를 True와 False로 인식하는 방식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2018-12-11T05:23:46Z</dcterms:modified>
</cp:coreProperties>
</file>