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74" r:id="rId4"/>
    <p:sldId id="275" r:id="rId5"/>
    <p:sldId id="279" r:id="rId6"/>
    <p:sldId id="280" r:id="rId7"/>
    <p:sldId id="276" r:id="rId8"/>
    <p:sldId id="281" r:id="rId9"/>
    <p:sldId id="282" r:id="rId10"/>
    <p:sldId id="277" r:id="rId11"/>
    <p:sldId id="284" r:id="rId12"/>
    <p:sldId id="283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38C4FB-EECD-4D16-B538-23000C56311D}" v="84" dt="2018-12-11T08:21:10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우 윤" userId="dc19f516f51e2e25" providerId="LiveId" clId="{4338C4FB-EECD-4D16-B538-23000C56311D}"/>
    <pc:docChg chg="undo redo custSel addSld delSld modSld sldOrd">
      <pc:chgData name="성우 윤" userId="dc19f516f51e2e25" providerId="LiveId" clId="{4338C4FB-EECD-4D16-B538-23000C56311D}" dt="2018-12-12T05:03:39.556" v="1086" actId="313"/>
      <pc:docMkLst>
        <pc:docMk/>
      </pc:docMkLst>
      <pc:sldChg chg="modSp">
        <pc:chgData name="성우 윤" userId="dc19f516f51e2e25" providerId="LiveId" clId="{4338C4FB-EECD-4D16-B538-23000C56311D}" dt="2018-12-11T07:53:16.163" v="36" actId="6549"/>
        <pc:sldMkLst>
          <pc:docMk/>
          <pc:sldMk cId="1180851756" sldId="256"/>
        </pc:sldMkLst>
        <pc:spChg chg="mod">
          <ac:chgData name="성우 윤" userId="dc19f516f51e2e25" providerId="LiveId" clId="{4338C4FB-EECD-4D16-B538-23000C56311D}" dt="2018-12-11T07:53:16.163" v="36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4338C4FB-EECD-4D16-B538-23000C56311D}" dt="2018-12-12T02:30:53.043" v="1070" actId="313"/>
        <pc:sldMkLst>
          <pc:docMk/>
          <pc:sldMk cId="4064491734" sldId="262"/>
        </pc:sldMkLst>
        <pc:spChg chg="add del mod">
          <ac:chgData name="성우 윤" userId="dc19f516f51e2e25" providerId="LiveId" clId="{4338C4FB-EECD-4D16-B538-23000C56311D}" dt="2018-12-11T07:54:03.267" v="96"/>
          <ac:spMkLst>
            <pc:docMk/>
            <pc:sldMk cId="4064491734" sldId="262"/>
            <ac:spMk id="2" creationId="{0D8E2EAE-BCF9-4C10-A215-20999C2C0AF5}"/>
          </ac:spMkLst>
        </pc:spChg>
        <pc:spChg chg="add del">
          <ac:chgData name="성우 윤" userId="dc19f516f51e2e25" providerId="LiveId" clId="{4338C4FB-EECD-4D16-B538-23000C56311D}" dt="2018-12-11T07:53:50.411" v="66" actId="478"/>
          <ac:spMkLst>
            <pc:docMk/>
            <pc:sldMk cId="4064491734" sldId="262"/>
            <ac:spMk id="3" creationId="{CF1E9BE2-F59D-483E-9FF2-72EDAFFC68DB}"/>
          </ac:spMkLst>
        </pc:spChg>
        <pc:spChg chg="add del mod">
          <ac:chgData name="성우 윤" userId="dc19f516f51e2e25" providerId="LiveId" clId="{4338C4FB-EECD-4D16-B538-23000C56311D}" dt="2018-12-11T07:53:47.662" v="65" actId="478"/>
          <ac:spMkLst>
            <pc:docMk/>
            <pc:sldMk cId="4064491734" sldId="262"/>
            <ac:spMk id="5" creationId="{F45E5F86-492B-4CA5-9477-728709651324}"/>
          </ac:spMkLst>
        </pc:spChg>
        <pc:spChg chg="add mod">
          <ac:chgData name="성우 윤" userId="dc19f516f51e2e25" providerId="LiveId" clId="{4338C4FB-EECD-4D16-B538-23000C56311D}" dt="2018-12-12T02:30:53.043" v="1070" actId="313"/>
          <ac:spMkLst>
            <pc:docMk/>
            <pc:sldMk cId="4064491734" sldId="262"/>
            <ac:spMk id="6" creationId="{FEBAB60A-6D39-4E35-AA92-A92F931F8024}"/>
          </ac:spMkLst>
        </pc:spChg>
        <pc:spChg chg="add del">
          <ac:chgData name="성우 윤" userId="dc19f516f51e2e25" providerId="LiveId" clId="{4338C4FB-EECD-4D16-B538-23000C56311D}" dt="2018-12-11T07:53:50.411" v="66" actId="478"/>
          <ac:spMkLst>
            <pc:docMk/>
            <pc:sldMk cId="4064491734" sldId="262"/>
            <ac:spMk id="7" creationId="{14145D70-A8A7-4B82-9DD5-81D204C06D2E}"/>
          </ac:spMkLst>
        </pc:spChg>
        <pc:spChg chg="add del mod">
          <ac:chgData name="성우 윤" userId="dc19f516f51e2e25" providerId="LiveId" clId="{4338C4FB-EECD-4D16-B538-23000C56311D}" dt="2018-12-11T07:56:34.915" v="283" actId="478"/>
          <ac:spMkLst>
            <pc:docMk/>
            <pc:sldMk cId="4064491734" sldId="262"/>
            <ac:spMk id="8" creationId="{EE5023B2-6DFE-4E7C-A7E8-ED5E60064769}"/>
          </ac:spMkLst>
        </pc:spChg>
        <pc:spChg chg="add mod">
          <ac:chgData name="성우 윤" userId="dc19f516f51e2e25" providerId="LiveId" clId="{4338C4FB-EECD-4D16-B538-23000C56311D}" dt="2018-12-11T07:57:04.884" v="301" actId="207"/>
          <ac:spMkLst>
            <pc:docMk/>
            <pc:sldMk cId="4064491734" sldId="262"/>
            <ac:spMk id="9" creationId="{CB8AED5E-158C-4A53-B04B-9EE2796555BC}"/>
          </ac:spMkLst>
        </pc:spChg>
      </pc:sldChg>
      <pc:sldChg chg="addSp modSp add">
        <pc:chgData name="성우 윤" userId="dc19f516f51e2e25" providerId="LiveId" clId="{4338C4FB-EECD-4D16-B538-23000C56311D}" dt="2018-12-11T07:58:45.727" v="357" actId="1076"/>
        <pc:sldMkLst>
          <pc:docMk/>
          <pc:sldMk cId="1045978451" sldId="274"/>
        </pc:sldMkLst>
        <pc:spChg chg="mod">
          <ac:chgData name="성우 윤" userId="dc19f516f51e2e25" providerId="LiveId" clId="{4338C4FB-EECD-4D16-B538-23000C56311D}" dt="2018-12-11T07:54:23.694" v="155" actId="6549"/>
          <ac:spMkLst>
            <pc:docMk/>
            <pc:sldMk cId="1045978451" sldId="274"/>
            <ac:spMk id="2" creationId="{0D8E2EAE-BCF9-4C10-A215-20999C2C0AF5}"/>
          </ac:spMkLst>
        </pc:spChg>
        <pc:spChg chg="add mod">
          <ac:chgData name="성우 윤" userId="dc19f516f51e2e25" providerId="LiveId" clId="{4338C4FB-EECD-4D16-B538-23000C56311D}" dt="2018-12-11T07:58:42.040" v="356" actId="207"/>
          <ac:spMkLst>
            <pc:docMk/>
            <pc:sldMk cId="1045978451" sldId="274"/>
            <ac:spMk id="3" creationId="{E9BC2126-5DA5-40A6-9DD4-3406B2D3997D}"/>
          </ac:spMkLst>
        </pc:spChg>
        <pc:spChg chg="add mod">
          <ac:chgData name="성우 윤" userId="dc19f516f51e2e25" providerId="LiveId" clId="{4338C4FB-EECD-4D16-B538-23000C56311D}" dt="2018-12-11T07:58:45.727" v="357" actId="1076"/>
          <ac:spMkLst>
            <pc:docMk/>
            <pc:sldMk cId="1045978451" sldId="274"/>
            <ac:spMk id="4" creationId="{8A582164-D528-413A-B6E1-854B22126EDD}"/>
          </ac:spMkLst>
        </pc:spChg>
      </pc:sldChg>
      <pc:sldChg chg="del">
        <pc:chgData name="성우 윤" userId="dc19f516f51e2e25" providerId="LiveId" clId="{4338C4FB-EECD-4D16-B538-23000C56311D}" dt="2018-12-11T07:53:19.325" v="39" actId="2696"/>
        <pc:sldMkLst>
          <pc:docMk/>
          <pc:sldMk cId="2963959013" sldId="274"/>
        </pc:sldMkLst>
      </pc:sldChg>
      <pc:sldChg chg="del">
        <pc:chgData name="성우 윤" userId="dc19f516f51e2e25" providerId="LiveId" clId="{4338C4FB-EECD-4D16-B538-23000C56311D}" dt="2018-12-11T07:53:20.731" v="40" actId="2696"/>
        <pc:sldMkLst>
          <pc:docMk/>
          <pc:sldMk cId="1351412556" sldId="275"/>
        </pc:sldMkLst>
      </pc:sldChg>
      <pc:sldChg chg="addSp modSp add">
        <pc:chgData name="성우 윤" userId="dc19f516f51e2e25" providerId="LiveId" clId="{4338C4FB-EECD-4D16-B538-23000C56311D}" dt="2018-12-11T08:00:00.185" v="391" actId="207"/>
        <pc:sldMkLst>
          <pc:docMk/>
          <pc:sldMk cId="1442618116" sldId="275"/>
        </pc:sldMkLst>
        <pc:spChg chg="mod">
          <ac:chgData name="성우 윤" userId="dc19f516f51e2e25" providerId="LiveId" clId="{4338C4FB-EECD-4D16-B538-23000C56311D}" dt="2018-12-11T07:54:53.023" v="189" actId="20577"/>
          <ac:spMkLst>
            <pc:docMk/>
            <pc:sldMk cId="1442618116" sldId="275"/>
            <ac:spMk id="2" creationId="{0D8E2EAE-BCF9-4C10-A215-20999C2C0AF5}"/>
          </ac:spMkLst>
        </pc:spChg>
        <pc:spChg chg="add mod">
          <ac:chgData name="성우 윤" userId="dc19f516f51e2e25" providerId="LiveId" clId="{4338C4FB-EECD-4D16-B538-23000C56311D}" dt="2018-12-11T08:00:00.185" v="391" actId="207"/>
          <ac:spMkLst>
            <pc:docMk/>
            <pc:sldMk cId="1442618116" sldId="275"/>
            <ac:spMk id="3" creationId="{5DA3AA35-30E1-439E-8A4F-EBEA72C2A04C}"/>
          </ac:spMkLst>
        </pc:spChg>
      </pc:sldChg>
      <pc:sldChg chg="del">
        <pc:chgData name="성우 윤" userId="dc19f516f51e2e25" providerId="LiveId" clId="{4338C4FB-EECD-4D16-B538-23000C56311D}" dt="2018-12-11T07:53:23.261" v="43" actId="2696"/>
        <pc:sldMkLst>
          <pc:docMk/>
          <pc:sldMk cId="73339234" sldId="276"/>
        </pc:sldMkLst>
      </pc:sldChg>
      <pc:sldChg chg="addSp modSp add">
        <pc:chgData name="성우 윤" userId="dc19f516f51e2e25" providerId="LiveId" clId="{4338C4FB-EECD-4D16-B538-23000C56311D}" dt="2018-12-12T02:45:44.286" v="1074" actId="313"/>
        <pc:sldMkLst>
          <pc:docMk/>
          <pc:sldMk cId="906689269" sldId="276"/>
        </pc:sldMkLst>
        <pc:spChg chg="mod">
          <ac:chgData name="성우 윤" userId="dc19f516f51e2e25" providerId="LiveId" clId="{4338C4FB-EECD-4D16-B538-23000C56311D}" dt="2018-12-11T07:55:06.551" v="204" actId="6549"/>
          <ac:spMkLst>
            <pc:docMk/>
            <pc:sldMk cId="906689269" sldId="276"/>
            <ac:spMk id="2" creationId="{0D8E2EAE-BCF9-4C10-A215-20999C2C0AF5}"/>
          </ac:spMkLst>
        </pc:spChg>
        <pc:spChg chg="add mod">
          <ac:chgData name="성우 윤" userId="dc19f516f51e2e25" providerId="LiveId" clId="{4338C4FB-EECD-4D16-B538-23000C56311D}" dt="2018-12-12T02:45:44.286" v="1074" actId="313"/>
          <ac:spMkLst>
            <pc:docMk/>
            <pc:sldMk cId="906689269" sldId="276"/>
            <ac:spMk id="3" creationId="{C1E28BEA-0372-41B5-97D9-440D4EE120E6}"/>
          </ac:spMkLst>
        </pc:spChg>
        <pc:spChg chg="add mod">
          <ac:chgData name="성우 윤" userId="dc19f516f51e2e25" providerId="LiveId" clId="{4338C4FB-EECD-4D16-B538-23000C56311D}" dt="2018-12-11T08:08:20.664" v="688" actId="1076"/>
          <ac:spMkLst>
            <pc:docMk/>
            <pc:sldMk cId="906689269" sldId="276"/>
            <ac:spMk id="4" creationId="{EA3F40EC-6C7D-4530-BE17-FA280DD68A95}"/>
          </ac:spMkLst>
        </pc:spChg>
      </pc:sldChg>
      <pc:sldChg chg="addSp modSp add">
        <pc:chgData name="성우 윤" userId="dc19f516f51e2e25" providerId="LiveId" clId="{4338C4FB-EECD-4D16-B538-23000C56311D}" dt="2018-12-11T08:18:20.668" v="928" actId="207"/>
        <pc:sldMkLst>
          <pc:docMk/>
          <pc:sldMk cId="187208392" sldId="277"/>
        </pc:sldMkLst>
        <pc:spChg chg="mod">
          <ac:chgData name="성우 윤" userId="dc19f516f51e2e25" providerId="LiveId" clId="{4338C4FB-EECD-4D16-B538-23000C56311D}" dt="2018-12-11T08:14:55.091" v="799" actId="255"/>
          <ac:spMkLst>
            <pc:docMk/>
            <pc:sldMk cId="187208392" sldId="277"/>
            <ac:spMk id="2" creationId="{0D8E2EAE-BCF9-4C10-A215-20999C2C0AF5}"/>
          </ac:spMkLst>
        </pc:spChg>
        <pc:spChg chg="add mod">
          <ac:chgData name="성우 윤" userId="dc19f516f51e2e25" providerId="LiveId" clId="{4338C4FB-EECD-4D16-B538-23000C56311D}" dt="2018-12-11T08:18:14.372" v="924" actId="313"/>
          <ac:spMkLst>
            <pc:docMk/>
            <pc:sldMk cId="187208392" sldId="277"/>
            <ac:spMk id="3" creationId="{39A67BA1-149A-419C-9CD0-1E73F93BEE52}"/>
          </ac:spMkLst>
        </pc:spChg>
        <pc:spChg chg="add mod">
          <ac:chgData name="성우 윤" userId="dc19f516f51e2e25" providerId="LiveId" clId="{4338C4FB-EECD-4D16-B538-23000C56311D}" dt="2018-12-11T08:18:20.668" v="928" actId="207"/>
          <ac:spMkLst>
            <pc:docMk/>
            <pc:sldMk cId="187208392" sldId="277"/>
            <ac:spMk id="4" creationId="{EF2D190D-3A7F-44C9-A0B8-87B282A12108}"/>
          </ac:spMkLst>
        </pc:spChg>
      </pc:sldChg>
      <pc:sldChg chg="del">
        <pc:chgData name="성우 윤" userId="dc19f516f51e2e25" providerId="LiveId" clId="{4338C4FB-EECD-4D16-B538-23000C56311D}" dt="2018-12-11T07:53:24.808" v="45" actId="2696"/>
        <pc:sldMkLst>
          <pc:docMk/>
          <pc:sldMk cId="2095803219" sldId="277"/>
        </pc:sldMkLst>
      </pc:sldChg>
      <pc:sldChg chg="del">
        <pc:chgData name="성우 윤" userId="dc19f516f51e2e25" providerId="LiveId" clId="{4338C4FB-EECD-4D16-B538-23000C56311D}" dt="2018-12-11T07:53:25.636" v="46" actId="2696"/>
        <pc:sldMkLst>
          <pc:docMk/>
          <pc:sldMk cId="2028309561" sldId="278"/>
        </pc:sldMkLst>
      </pc:sldChg>
      <pc:sldChg chg="modSp add del">
        <pc:chgData name="성우 윤" userId="dc19f516f51e2e25" providerId="LiveId" clId="{4338C4FB-EECD-4D16-B538-23000C56311D}" dt="2018-12-11T08:21:08.831" v="987" actId="2696"/>
        <pc:sldMkLst>
          <pc:docMk/>
          <pc:sldMk cId="3597478869" sldId="278"/>
        </pc:sldMkLst>
        <pc:spChg chg="mod">
          <ac:chgData name="성우 윤" userId="dc19f516f51e2e25" providerId="LiveId" clId="{4338C4FB-EECD-4D16-B538-23000C56311D}" dt="2018-12-11T07:55:41.770" v="264" actId="20577"/>
          <ac:spMkLst>
            <pc:docMk/>
            <pc:sldMk cId="3597478869" sldId="278"/>
            <ac:spMk id="2" creationId="{0D8E2EAE-BCF9-4C10-A215-20999C2C0AF5}"/>
          </ac:spMkLst>
        </pc:spChg>
      </pc:sldChg>
      <pc:sldChg chg="addSp delSp modSp add">
        <pc:chgData name="성우 윤" userId="dc19f516f51e2e25" providerId="LiveId" clId="{4338C4FB-EECD-4D16-B538-23000C56311D}" dt="2018-12-11T08:03:45.248" v="608" actId="207"/>
        <pc:sldMkLst>
          <pc:docMk/>
          <pc:sldMk cId="1085667963" sldId="279"/>
        </pc:sldMkLst>
        <pc:spChg chg="mod">
          <ac:chgData name="성우 윤" userId="dc19f516f51e2e25" providerId="LiveId" clId="{4338C4FB-EECD-4D16-B538-23000C56311D}" dt="2018-12-11T07:59:41.010" v="380" actId="255"/>
          <ac:spMkLst>
            <pc:docMk/>
            <pc:sldMk cId="1085667963" sldId="279"/>
            <ac:spMk id="2" creationId="{0D8E2EAE-BCF9-4C10-A215-20999C2C0AF5}"/>
          </ac:spMkLst>
        </pc:spChg>
        <pc:spChg chg="del">
          <ac:chgData name="성우 윤" userId="dc19f516f51e2e25" providerId="LiveId" clId="{4338C4FB-EECD-4D16-B538-23000C56311D}" dt="2018-12-11T07:59:28.169" v="363" actId="478"/>
          <ac:spMkLst>
            <pc:docMk/>
            <pc:sldMk cId="1085667963" sldId="279"/>
            <ac:spMk id="3" creationId="{5DA3AA35-30E1-439E-8A4F-EBEA72C2A04C}"/>
          </ac:spMkLst>
        </pc:spChg>
        <pc:spChg chg="add mod">
          <ac:chgData name="성우 윤" userId="dc19f516f51e2e25" providerId="LiveId" clId="{4338C4FB-EECD-4D16-B538-23000C56311D}" dt="2018-12-11T08:03:45.248" v="608" actId="207"/>
          <ac:spMkLst>
            <pc:docMk/>
            <pc:sldMk cId="1085667963" sldId="279"/>
            <ac:spMk id="4" creationId="{1083C816-EFA2-42EB-A0BF-E4D6973E978D}"/>
          </ac:spMkLst>
        </pc:spChg>
        <pc:spChg chg="add mod">
          <ac:chgData name="성우 윤" userId="dc19f516f51e2e25" providerId="LiveId" clId="{4338C4FB-EECD-4D16-B538-23000C56311D}" dt="2018-12-11T08:02:28.297" v="493" actId="207"/>
          <ac:spMkLst>
            <pc:docMk/>
            <pc:sldMk cId="1085667963" sldId="279"/>
            <ac:spMk id="5" creationId="{3DBC18FE-D968-4B5A-A4EE-EEDE67D925D9}"/>
          </ac:spMkLst>
        </pc:spChg>
      </pc:sldChg>
      <pc:sldChg chg="del">
        <pc:chgData name="성우 윤" userId="dc19f516f51e2e25" providerId="LiveId" clId="{4338C4FB-EECD-4D16-B538-23000C56311D}" dt="2018-12-11T07:53:29.994" v="51" actId="2696"/>
        <pc:sldMkLst>
          <pc:docMk/>
          <pc:sldMk cId="1349816606" sldId="279"/>
        </pc:sldMkLst>
      </pc:sldChg>
      <pc:sldChg chg="del">
        <pc:chgData name="성우 윤" userId="dc19f516f51e2e25" providerId="LiveId" clId="{4338C4FB-EECD-4D16-B538-23000C56311D}" dt="2018-12-11T07:53:30.884" v="52" actId="2696"/>
        <pc:sldMkLst>
          <pc:docMk/>
          <pc:sldMk cId="43109036" sldId="280"/>
        </pc:sldMkLst>
      </pc:sldChg>
      <pc:sldChg chg="addSp delSp modSp add">
        <pc:chgData name="성우 윤" userId="dc19f516f51e2e25" providerId="LiveId" clId="{4338C4FB-EECD-4D16-B538-23000C56311D}" dt="2018-12-12T02:59:47.303" v="1082" actId="20577"/>
        <pc:sldMkLst>
          <pc:docMk/>
          <pc:sldMk cId="3275503981" sldId="280"/>
        </pc:sldMkLst>
        <pc:spChg chg="add del mod">
          <ac:chgData name="성우 윤" userId="dc19f516f51e2e25" providerId="LiveId" clId="{4338C4FB-EECD-4D16-B538-23000C56311D}" dt="2018-12-11T08:00:29.201" v="395" actId="478"/>
          <ac:spMkLst>
            <pc:docMk/>
            <pc:sldMk cId="3275503981" sldId="280"/>
            <ac:spMk id="3" creationId="{505D0CCE-8B61-4882-B7A6-5FE87E1B9A3A}"/>
          </ac:spMkLst>
        </pc:spChg>
        <pc:spChg chg="add mod">
          <ac:chgData name="성우 윤" userId="dc19f516f51e2e25" providerId="LiveId" clId="{4338C4FB-EECD-4D16-B538-23000C56311D}" dt="2018-12-12T02:57:42.363" v="1080" actId="20577"/>
          <ac:spMkLst>
            <pc:docMk/>
            <pc:sldMk cId="3275503981" sldId="280"/>
            <ac:spMk id="4" creationId="{C0C1DC47-B816-4B43-A28B-C1512733103B}"/>
          </ac:spMkLst>
        </pc:spChg>
        <pc:spChg chg="add mod">
          <ac:chgData name="성우 윤" userId="dc19f516f51e2e25" providerId="LiveId" clId="{4338C4FB-EECD-4D16-B538-23000C56311D}" dt="2018-12-12T02:59:47.303" v="1082" actId="20577"/>
          <ac:spMkLst>
            <pc:docMk/>
            <pc:sldMk cId="3275503981" sldId="280"/>
            <ac:spMk id="5" creationId="{D3F326E6-B1D3-472E-AFAA-E08A8923334E}"/>
          </ac:spMkLst>
        </pc:spChg>
      </pc:sldChg>
      <pc:sldChg chg="del">
        <pc:chgData name="성우 윤" userId="dc19f516f51e2e25" providerId="LiveId" clId="{4338C4FB-EECD-4D16-B538-23000C56311D}" dt="2018-12-11T07:53:34.587" v="56" actId="2696"/>
        <pc:sldMkLst>
          <pc:docMk/>
          <pc:sldMk cId="1373412817" sldId="281"/>
        </pc:sldMkLst>
      </pc:sldChg>
      <pc:sldChg chg="addSp delSp modSp add">
        <pc:chgData name="성우 윤" userId="dc19f516f51e2e25" providerId="LiveId" clId="{4338C4FB-EECD-4D16-B538-23000C56311D}" dt="2018-12-12T02:45:56.939" v="1078" actId="313"/>
        <pc:sldMkLst>
          <pc:docMk/>
          <pc:sldMk cId="2131707609" sldId="281"/>
        </pc:sldMkLst>
        <pc:spChg chg="mod">
          <ac:chgData name="성우 윤" userId="dc19f516f51e2e25" providerId="LiveId" clId="{4338C4FB-EECD-4D16-B538-23000C56311D}" dt="2018-12-11T08:04:33.486" v="625" actId="255"/>
          <ac:spMkLst>
            <pc:docMk/>
            <pc:sldMk cId="2131707609" sldId="281"/>
            <ac:spMk id="2" creationId="{0D8E2EAE-BCF9-4C10-A215-20999C2C0AF5}"/>
          </ac:spMkLst>
        </pc:spChg>
        <pc:spChg chg="add del mod">
          <ac:chgData name="성우 윤" userId="dc19f516f51e2e25" providerId="LiveId" clId="{4338C4FB-EECD-4D16-B538-23000C56311D}" dt="2018-12-11T08:09:13.129" v="696"/>
          <ac:spMkLst>
            <pc:docMk/>
            <pc:sldMk cId="2131707609" sldId="281"/>
            <ac:spMk id="3" creationId="{1CAA4CB1-23AB-4D50-8B63-B8D1659BD310}"/>
          </ac:spMkLst>
        </pc:spChg>
        <pc:spChg chg="add mod">
          <ac:chgData name="성우 윤" userId="dc19f516f51e2e25" providerId="LiveId" clId="{4338C4FB-EECD-4D16-B538-23000C56311D}" dt="2018-12-12T02:45:56.939" v="1078" actId="313"/>
          <ac:spMkLst>
            <pc:docMk/>
            <pc:sldMk cId="2131707609" sldId="281"/>
            <ac:spMk id="4" creationId="{C8086A69-FE2D-40C5-805F-4663BA624B3A}"/>
          </ac:spMkLst>
        </pc:spChg>
        <pc:spChg chg="add mod">
          <ac:chgData name="성우 윤" userId="dc19f516f51e2e25" providerId="LiveId" clId="{4338C4FB-EECD-4D16-B538-23000C56311D}" dt="2018-12-11T08:10:45.552" v="783" actId="1076"/>
          <ac:spMkLst>
            <pc:docMk/>
            <pc:sldMk cId="2131707609" sldId="281"/>
            <ac:spMk id="5" creationId="{61781CAB-0EC1-485B-9F8A-BEDDADB74386}"/>
          </ac:spMkLst>
        </pc:spChg>
      </pc:sldChg>
      <pc:sldChg chg="del">
        <pc:chgData name="성우 윤" userId="dc19f516f51e2e25" providerId="LiveId" clId="{4338C4FB-EECD-4D16-B538-23000C56311D}" dt="2018-12-11T07:53:37.195" v="59" actId="2696"/>
        <pc:sldMkLst>
          <pc:docMk/>
          <pc:sldMk cId="803671954" sldId="282"/>
        </pc:sldMkLst>
      </pc:sldChg>
      <pc:sldChg chg="addSp modSp add ord">
        <pc:chgData name="성우 윤" userId="dc19f516f51e2e25" providerId="LiveId" clId="{4338C4FB-EECD-4D16-B538-23000C56311D}" dt="2018-12-11T08:15:58.435" v="861" actId="207"/>
        <pc:sldMkLst>
          <pc:docMk/>
          <pc:sldMk cId="3721208412" sldId="282"/>
        </pc:sldMkLst>
        <pc:spChg chg="add mod">
          <ac:chgData name="성우 윤" userId="dc19f516f51e2e25" providerId="LiveId" clId="{4338C4FB-EECD-4D16-B538-23000C56311D}" dt="2018-12-11T08:15:54.015" v="860" actId="313"/>
          <ac:spMkLst>
            <pc:docMk/>
            <pc:sldMk cId="3721208412" sldId="282"/>
            <ac:spMk id="3" creationId="{AA465992-81EC-4D8C-8712-E6A0339F0241}"/>
          </ac:spMkLst>
        </pc:spChg>
        <pc:spChg chg="add mod">
          <ac:chgData name="성우 윤" userId="dc19f516f51e2e25" providerId="LiveId" clId="{4338C4FB-EECD-4D16-B538-23000C56311D}" dt="2018-12-11T08:15:58.435" v="861" actId="207"/>
          <ac:spMkLst>
            <pc:docMk/>
            <pc:sldMk cId="3721208412" sldId="282"/>
            <ac:spMk id="4" creationId="{D178AF28-DC77-44ED-92A7-D788047E7DE1}"/>
          </ac:spMkLst>
        </pc:spChg>
      </pc:sldChg>
      <pc:sldChg chg="del">
        <pc:chgData name="성우 윤" userId="dc19f516f51e2e25" providerId="LiveId" clId="{4338C4FB-EECD-4D16-B538-23000C56311D}" dt="2018-12-11T07:53:18.257" v="37" actId="2696"/>
        <pc:sldMkLst>
          <pc:docMk/>
          <pc:sldMk cId="2264433388" sldId="283"/>
        </pc:sldMkLst>
      </pc:sldChg>
      <pc:sldChg chg="addSp modSp add">
        <pc:chgData name="성우 윤" userId="dc19f516f51e2e25" providerId="LiveId" clId="{4338C4FB-EECD-4D16-B538-23000C56311D}" dt="2018-12-11T08:21:56.992" v="1062" actId="313"/>
        <pc:sldMkLst>
          <pc:docMk/>
          <pc:sldMk cId="3482705309" sldId="283"/>
        </pc:sldMkLst>
        <pc:spChg chg="mod">
          <ac:chgData name="성우 윤" userId="dc19f516f51e2e25" providerId="LiveId" clId="{4338C4FB-EECD-4D16-B538-23000C56311D}" dt="2018-12-11T08:18:58.955" v="942" actId="255"/>
          <ac:spMkLst>
            <pc:docMk/>
            <pc:sldMk cId="3482705309" sldId="283"/>
            <ac:spMk id="2" creationId="{0D8E2EAE-BCF9-4C10-A215-20999C2C0AF5}"/>
          </ac:spMkLst>
        </pc:spChg>
        <pc:spChg chg="add mod">
          <ac:chgData name="성우 윤" userId="dc19f516f51e2e25" providerId="LiveId" clId="{4338C4FB-EECD-4D16-B538-23000C56311D}" dt="2018-12-11T08:21:56.992" v="1062" actId="313"/>
          <ac:spMkLst>
            <pc:docMk/>
            <pc:sldMk cId="3482705309" sldId="283"/>
            <ac:spMk id="3" creationId="{47797C05-8A2B-456F-B501-E18942522D3D}"/>
          </ac:spMkLst>
        </pc:spChg>
      </pc:sldChg>
      <pc:sldChg chg="addSp modSp add ord">
        <pc:chgData name="성우 윤" userId="dc19f516f51e2e25" providerId="LiveId" clId="{4338C4FB-EECD-4D16-B538-23000C56311D}" dt="2018-12-12T05:03:39.556" v="1086" actId="313"/>
        <pc:sldMkLst>
          <pc:docMk/>
          <pc:sldMk cId="1349391006" sldId="284"/>
        </pc:sldMkLst>
        <pc:spChg chg="mod">
          <ac:chgData name="성우 윤" userId="dc19f516f51e2e25" providerId="LiveId" clId="{4338C4FB-EECD-4D16-B538-23000C56311D}" dt="2018-12-11T08:21:07.066" v="986" actId="20577"/>
          <ac:spMkLst>
            <pc:docMk/>
            <pc:sldMk cId="1349391006" sldId="284"/>
            <ac:spMk id="2" creationId="{0D8E2EAE-BCF9-4C10-A215-20999C2C0AF5}"/>
          </ac:spMkLst>
        </pc:spChg>
        <pc:spChg chg="add mod">
          <ac:chgData name="성우 윤" userId="dc19f516f51e2e25" providerId="LiveId" clId="{4338C4FB-EECD-4D16-B538-23000C56311D}" dt="2018-12-12T05:03:39.556" v="1086" actId="313"/>
          <ac:spMkLst>
            <pc:docMk/>
            <pc:sldMk cId="1349391006" sldId="284"/>
            <ac:spMk id="3" creationId="{F1E2C4C2-DD22-4F99-ACD6-B3091BA82A3E}"/>
          </ac:spMkLst>
        </pc:spChg>
      </pc:sldChg>
      <pc:sldChg chg="add del">
        <pc:chgData name="성우 윤" userId="dc19f516f51e2e25" providerId="LiveId" clId="{4338C4FB-EECD-4D16-B538-23000C56311D}" dt="2018-12-11T08:18:47.677" v="931" actId="2696"/>
        <pc:sldMkLst>
          <pc:docMk/>
          <pc:sldMk cId="1539350482" sldId="284"/>
        </pc:sldMkLst>
      </pc:sldChg>
      <pc:sldChg chg="del">
        <pc:chgData name="성우 윤" userId="dc19f516f51e2e25" providerId="LiveId" clId="{4338C4FB-EECD-4D16-B538-23000C56311D}" dt="2018-12-11T07:53:21.558" v="41" actId="2696"/>
        <pc:sldMkLst>
          <pc:docMk/>
          <pc:sldMk cId="228748406" sldId="285"/>
        </pc:sldMkLst>
      </pc:sldChg>
      <pc:sldChg chg="del">
        <pc:chgData name="성우 윤" userId="dc19f516f51e2e25" providerId="LiveId" clId="{4338C4FB-EECD-4D16-B538-23000C56311D}" dt="2018-12-11T07:53:24.011" v="44" actId="2696"/>
        <pc:sldMkLst>
          <pc:docMk/>
          <pc:sldMk cId="1885951741" sldId="286"/>
        </pc:sldMkLst>
      </pc:sldChg>
      <pc:sldChg chg="del">
        <pc:chgData name="성우 윤" userId="dc19f516f51e2e25" providerId="LiveId" clId="{4338C4FB-EECD-4D16-B538-23000C56311D}" dt="2018-12-11T07:53:26.448" v="47" actId="2696"/>
        <pc:sldMkLst>
          <pc:docMk/>
          <pc:sldMk cId="3367752586" sldId="287"/>
        </pc:sldMkLst>
      </pc:sldChg>
      <pc:sldChg chg="del">
        <pc:chgData name="성우 윤" userId="dc19f516f51e2e25" providerId="LiveId" clId="{4338C4FB-EECD-4D16-B538-23000C56311D}" dt="2018-12-11T07:53:31.775" v="53" actId="2696"/>
        <pc:sldMkLst>
          <pc:docMk/>
          <pc:sldMk cId="2949015574" sldId="288"/>
        </pc:sldMkLst>
      </pc:sldChg>
      <pc:sldChg chg="del">
        <pc:chgData name="성우 윤" userId="dc19f516f51e2e25" providerId="LiveId" clId="{4338C4FB-EECD-4D16-B538-23000C56311D}" dt="2018-12-11T07:53:38.242" v="60" actId="2696"/>
        <pc:sldMkLst>
          <pc:docMk/>
          <pc:sldMk cId="3967543046" sldId="289"/>
        </pc:sldMkLst>
      </pc:sldChg>
      <pc:sldChg chg="del">
        <pc:chgData name="성우 윤" userId="dc19f516f51e2e25" providerId="LiveId" clId="{4338C4FB-EECD-4D16-B538-23000C56311D}" dt="2018-12-11T07:53:35.415" v="57" actId="2696"/>
        <pc:sldMkLst>
          <pc:docMk/>
          <pc:sldMk cId="2831844489" sldId="290"/>
        </pc:sldMkLst>
      </pc:sldChg>
      <pc:sldChg chg="del">
        <pc:chgData name="성우 윤" userId="dc19f516f51e2e25" providerId="LiveId" clId="{4338C4FB-EECD-4D16-B538-23000C56311D}" dt="2018-12-11T07:53:18.793" v="38" actId="2696"/>
        <pc:sldMkLst>
          <pc:docMk/>
          <pc:sldMk cId="329485394" sldId="294"/>
        </pc:sldMkLst>
      </pc:sldChg>
      <pc:sldChg chg="del">
        <pc:chgData name="성우 윤" userId="dc19f516f51e2e25" providerId="LiveId" clId="{4338C4FB-EECD-4D16-B538-23000C56311D}" dt="2018-12-11T07:53:22.386" v="42" actId="2696"/>
        <pc:sldMkLst>
          <pc:docMk/>
          <pc:sldMk cId="2436076102" sldId="295"/>
        </pc:sldMkLst>
      </pc:sldChg>
      <pc:sldChg chg="del">
        <pc:chgData name="성우 윤" userId="dc19f516f51e2e25" providerId="LiveId" clId="{4338C4FB-EECD-4D16-B538-23000C56311D}" dt="2018-12-11T07:53:28.135" v="49" actId="2696"/>
        <pc:sldMkLst>
          <pc:docMk/>
          <pc:sldMk cId="2234842750" sldId="296"/>
        </pc:sldMkLst>
      </pc:sldChg>
      <pc:sldChg chg="del">
        <pc:chgData name="성우 윤" userId="dc19f516f51e2e25" providerId="LiveId" clId="{4338C4FB-EECD-4D16-B538-23000C56311D}" dt="2018-12-11T07:53:29.088" v="50" actId="2696"/>
        <pc:sldMkLst>
          <pc:docMk/>
          <pc:sldMk cId="166068764" sldId="297"/>
        </pc:sldMkLst>
      </pc:sldChg>
      <pc:sldChg chg="del">
        <pc:chgData name="성우 윤" userId="dc19f516f51e2e25" providerId="LiveId" clId="{4338C4FB-EECD-4D16-B538-23000C56311D}" dt="2018-12-11T07:53:27.276" v="48" actId="2696"/>
        <pc:sldMkLst>
          <pc:docMk/>
          <pc:sldMk cId="4157874505" sldId="300"/>
        </pc:sldMkLst>
      </pc:sldChg>
      <pc:sldChg chg="del">
        <pc:chgData name="성우 윤" userId="dc19f516f51e2e25" providerId="LiveId" clId="{4338C4FB-EECD-4D16-B538-23000C56311D}" dt="2018-12-11T07:53:32.712" v="54" actId="2696"/>
        <pc:sldMkLst>
          <pc:docMk/>
          <pc:sldMk cId="1289438374" sldId="301"/>
        </pc:sldMkLst>
      </pc:sldChg>
      <pc:sldChg chg="del">
        <pc:chgData name="성우 윤" userId="dc19f516f51e2e25" providerId="LiveId" clId="{4338C4FB-EECD-4D16-B538-23000C56311D}" dt="2018-12-11T07:53:33.681" v="55" actId="2696"/>
        <pc:sldMkLst>
          <pc:docMk/>
          <pc:sldMk cId="491591592" sldId="302"/>
        </pc:sldMkLst>
      </pc:sldChg>
      <pc:sldChg chg="del">
        <pc:chgData name="성우 윤" userId="dc19f516f51e2e25" providerId="LiveId" clId="{4338C4FB-EECD-4D16-B538-23000C56311D}" dt="2018-12-11T07:53:36.352" v="58" actId="2696"/>
        <pc:sldMkLst>
          <pc:docMk/>
          <pc:sldMk cId="4031001413" sldId="303"/>
        </pc:sldMkLst>
      </pc:sldChg>
      <pc:sldChg chg="del">
        <pc:chgData name="성우 윤" userId="dc19f516f51e2e25" providerId="LiveId" clId="{4338C4FB-EECD-4D16-B538-23000C56311D}" dt="2018-12-11T07:53:39.242" v="61" actId="2696"/>
        <pc:sldMkLst>
          <pc:docMk/>
          <pc:sldMk cId="47978034" sldId="304"/>
        </pc:sldMkLst>
      </pc:sldChg>
    </pc:docChg>
  </pc:docChgLst>
  <pc:docChgLst>
    <pc:chgData name="성우 윤" userId="dc19f516f51e2e25" providerId="LiveId" clId="{C61C6E88-2F88-4017-A44F-50963B4C284C}"/>
    <pc:docChg chg="undo custSel addSld delSld modSld">
      <pc:chgData name="성우 윤" userId="dc19f516f51e2e25" providerId="LiveId" clId="{C61C6E88-2F88-4017-A44F-50963B4C284C}" dt="2018-12-07T06:00:36.689" v="1107" actId="313"/>
      <pc:docMkLst>
        <pc:docMk/>
      </pc:docMkLst>
      <pc:sldChg chg="modSp">
        <pc:chgData name="성우 윤" userId="dc19f516f51e2e25" providerId="LiveId" clId="{C61C6E88-2F88-4017-A44F-50963B4C284C}" dt="2018-12-05T06:33:11.958" v="42" actId="6549"/>
        <pc:sldMkLst>
          <pc:docMk/>
          <pc:sldMk cId="1180851756" sldId="256"/>
        </pc:sldMkLst>
        <pc:spChg chg="mod">
          <ac:chgData name="성우 윤" userId="dc19f516f51e2e25" providerId="LiveId" clId="{C61C6E88-2F88-4017-A44F-50963B4C284C}" dt="2018-12-05T06:33:11.958" v="42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C61C6E88-2F88-4017-A44F-50963B4C284C}" dt="2018-12-05T07:15:29.133" v="348" actId="207"/>
        <pc:sldMkLst>
          <pc:docMk/>
          <pc:sldMk cId="4064491734" sldId="262"/>
        </pc:sldMkLst>
        <pc:spChg chg="mod">
          <ac:chgData name="성우 윤" userId="dc19f516f51e2e25" providerId="LiveId" clId="{C61C6E88-2F88-4017-A44F-50963B4C284C}" dt="2018-12-05T06:34:03.765" v="104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C61C6E88-2F88-4017-A44F-50963B4C284C}" dt="2018-12-05T06:33:40.333" v="67" actId="478"/>
          <ac:spMkLst>
            <pc:docMk/>
            <pc:sldMk cId="4064491734" sldId="262"/>
            <ac:spMk id="3" creationId="{BF60EB77-4C97-4DD5-BC40-50BE7428A83D}"/>
          </ac:spMkLst>
        </pc:spChg>
        <pc:spChg chg="del">
          <ac:chgData name="성우 윤" userId="dc19f516f51e2e25" providerId="LiveId" clId="{C61C6E88-2F88-4017-A44F-50963B4C284C}" dt="2018-12-05T06:33:40.333" v="67" actId="478"/>
          <ac:spMkLst>
            <pc:docMk/>
            <pc:sldMk cId="4064491734" sldId="262"/>
            <ac:spMk id="4" creationId="{0F4F065B-D5CC-4A78-874A-C49E660E127F}"/>
          </ac:spMkLst>
        </pc:spChg>
        <pc:spChg chg="add mod">
          <ac:chgData name="성우 윤" userId="dc19f516f51e2e25" providerId="LiveId" clId="{C61C6E88-2F88-4017-A44F-50963B4C284C}" dt="2018-12-05T07:15:24.819" v="346" actId="207"/>
          <ac:spMkLst>
            <pc:docMk/>
            <pc:sldMk cId="4064491734" sldId="262"/>
            <ac:spMk id="5" creationId="{808FC3DB-86A6-4FFE-BBD3-DDEDC1DA20EB}"/>
          </ac:spMkLst>
        </pc:spChg>
        <pc:spChg chg="add mod">
          <ac:chgData name="성우 윤" userId="dc19f516f51e2e25" providerId="LiveId" clId="{C61C6E88-2F88-4017-A44F-50963B4C284C}" dt="2018-12-05T07:15:29.133" v="348" actId="207"/>
          <ac:spMkLst>
            <pc:docMk/>
            <pc:sldMk cId="4064491734" sldId="262"/>
            <ac:spMk id="6" creationId="{0C8A4F3F-3235-4414-A806-A81767F9CFA4}"/>
          </ac:spMkLst>
        </pc:spChg>
      </pc:sldChg>
    </pc:docChg>
  </pc:docChgLst>
  <pc:docChgLst>
    <pc:chgData name="성우 윤" userId="dc19f516f51e2e25" providerId="LiveId" clId="{36E5D232-7067-4954-B114-BD951ED344EE}"/>
    <pc:docChg chg="undo redo custSel addSld delSld modSld">
      <pc:chgData name="성우 윤" userId="dc19f516f51e2e25" providerId="LiveId" clId="{36E5D232-7067-4954-B114-BD951ED344EE}" dt="2018-12-11T05:23:45.818" v="1371" actId="313"/>
      <pc:docMkLst>
        <pc:docMk/>
      </pc:docMkLst>
      <pc:sldChg chg="modSp">
        <pc:chgData name="성우 윤" userId="dc19f516f51e2e25" providerId="LiveId" clId="{36E5D232-7067-4954-B114-BD951ED344EE}" dt="2018-12-07T06:34:33.784" v="44"/>
        <pc:sldMkLst>
          <pc:docMk/>
          <pc:sldMk cId="1180851756" sldId="256"/>
        </pc:sldMkLst>
        <pc:spChg chg="mod">
          <ac:chgData name="성우 윤" userId="dc19f516f51e2e25" providerId="LiveId" clId="{36E5D232-7067-4954-B114-BD951ED344EE}" dt="2018-12-07T06:34:33.784" v="44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36E5D232-7067-4954-B114-BD951ED344EE}" dt="2018-12-07T07:39:29.174" v="498" actId="1038"/>
        <pc:sldMkLst>
          <pc:docMk/>
          <pc:sldMk cId="4064491734" sldId="262"/>
        </pc:sldMkLst>
        <pc:spChg chg="mod">
          <ac:chgData name="성우 윤" userId="dc19f516f51e2e25" providerId="LiveId" clId="{36E5D232-7067-4954-B114-BD951ED344EE}" dt="2018-12-07T06:35:20.190" v="125" actId="20577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36E5D232-7067-4954-B114-BD951ED344EE}" dt="2018-12-07T07:39:29.174" v="498" actId="1038"/>
          <ac:spMkLst>
            <pc:docMk/>
            <pc:sldMk cId="4064491734" sldId="262"/>
            <ac:spMk id="3" creationId="{CF1E9BE2-F59D-483E-9FF2-72EDAFFC68DB}"/>
          </ac:spMkLst>
        </pc:spChg>
        <pc:spChg chg="del">
          <ac:chgData name="성우 윤" userId="dc19f516f51e2e25" providerId="LiveId" clId="{36E5D232-7067-4954-B114-BD951ED344EE}" dt="2018-12-07T06:34:58.611" v="67" actId="478"/>
          <ac:spMkLst>
            <pc:docMk/>
            <pc:sldMk cId="4064491734" sldId="262"/>
            <ac:spMk id="5" creationId="{808FC3DB-86A6-4FFE-BBD3-DDEDC1DA20EB}"/>
          </ac:spMkLst>
        </pc:spChg>
        <pc:spChg chg="del">
          <ac:chgData name="성우 윤" userId="dc19f516f51e2e25" providerId="LiveId" clId="{36E5D232-7067-4954-B114-BD951ED344EE}" dt="2018-12-07T06:34:58.611" v="67" actId="478"/>
          <ac:spMkLst>
            <pc:docMk/>
            <pc:sldMk cId="4064491734" sldId="262"/>
            <ac:spMk id="6" creationId="{0C8A4F3F-3235-4414-A806-A81767F9CFA4}"/>
          </ac:spMkLst>
        </pc:spChg>
        <pc:spChg chg="add mod">
          <ac:chgData name="성우 윤" userId="dc19f516f51e2e25" providerId="LiveId" clId="{36E5D232-7067-4954-B114-BD951ED344EE}" dt="2018-12-07T07:39:29.174" v="498" actId="1038"/>
          <ac:spMkLst>
            <pc:docMk/>
            <pc:sldMk cId="4064491734" sldId="262"/>
            <ac:spMk id="7" creationId="{14145D70-A8A7-4B82-9DD5-81D204C06D2E}"/>
          </ac:spMkLst>
        </pc:spChg>
      </pc:sldChg>
      <pc:sldChg chg="addSp modSp add">
        <pc:chgData name="성우 윤" userId="dc19f516f51e2e25" providerId="LiveId" clId="{36E5D232-7067-4954-B114-BD951ED344EE}" dt="2018-12-11T02:56:45.772" v="1363" actId="207"/>
        <pc:sldMkLst>
          <pc:docMk/>
          <pc:sldMk cId="2028309561" sldId="278"/>
        </pc:sldMkLst>
        <pc:spChg chg="mod">
          <ac:chgData name="성우 윤" userId="dc19f516f51e2e25" providerId="LiveId" clId="{36E5D232-7067-4954-B114-BD951ED344EE}" dt="2018-12-07T06:37:14.982" v="285" actId="20577"/>
          <ac:spMkLst>
            <pc:docMk/>
            <pc:sldMk cId="2028309561" sldId="278"/>
            <ac:spMk id="2" creationId="{0D8E2EAE-BCF9-4C10-A215-20999C2C0AF5}"/>
          </ac:spMkLst>
        </pc:spChg>
        <pc:spChg chg="add mod">
          <ac:chgData name="성우 윤" userId="dc19f516f51e2e25" providerId="LiveId" clId="{36E5D232-7067-4954-B114-BD951ED344EE}" dt="2018-12-11T02:03:59.610" v="1354" actId="20577"/>
          <ac:spMkLst>
            <pc:docMk/>
            <pc:sldMk cId="2028309561" sldId="278"/>
            <ac:spMk id="3" creationId="{DB2F8CB9-ACD6-444C-A3AD-1C529A6251F2}"/>
          </ac:spMkLst>
        </pc:spChg>
        <pc:spChg chg="add mod">
          <ac:chgData name="성우 윤" userId="dc19f516f51e2e25" providerId="LiveId" clId="{36E5D232-7067-4954-B114-BD951ED344EE}" dt="2018-12-11T02:56:45.772" v="1363" actId="207"/>
          <ac:spMkLst>
            <pc:docMk/>
            <pc:sldMk cId="2028309561" sldId="278"/>
            <ac:spMk id="4" creationId="{602AF3AB-BB7A-49E9-BAB8-05C48EECC0F3}"/>
          </ac:spMkLst>
        </pc:spChg>
      </pc:sldChg>
      <pc:sldChg chg="addSp modSp add">
        <pc:chgData name="성우 윤" userId="dc19f516f51e2e25" providerId="LiveId" clId="{36E5D232-7067-4954-B114-BD951ED344EE}" dt="2018-12-11T05:23:45.818" v="1371" actId="313"/>
        <pc:sldMkLst>
          <pc:docMk/>
          <pc:sldMk cId="1349816606" sldId="279"/>
        </pc:sldMkLst>
        <pc:spChg chg="mod">
          <ac:chgData name="성우 윤" userId="dc19f516f51e2e25" providerId="LiveId" clId="{36E5D232-7067-4954-B114-BD951ED344EE}" dt="2018-12-07T06:37:32.231" v="291" actId="20577"/>
          <ac:spMkLst>
            <pc:docMk/>
            <pc:sldMk cId="1349816606" sldId="279"/>
            <ac:spMk id="2" creationId="{0D8E2EAE-BCF9-4C10-A215-20999C2C0AF5}"/>
          </ac:spMkLst>
        </pc:spChg>
        <pc:spChg chg="add mod">
          <ac:chgData name="성우 윤" userId="dc19f516f51e2e25" providerId="LiveId" clId="{36E5D232-7067-4954-B114-BD951ED344EE}" dt="2018-12-11T05:23:45.818" v="1371" actId="313"/>
          <ac:spMkLst>
            <pc:docMk/>
            <pc:sldMk cId="1349816606" sldId="279"/>
            <ac:spMk id="3" creationId="{DC547FA3-E4AE-48F2-9018-52976A949779}"/>
          </ac:spMkLst>
        </pc:spChg>
        <pc:spChg chg="add mod">
          <ac:chgData name="성우 윤" userId="dc19f516f51e2e25" providerId="LiveId" clId="{36E5D232-7067-4954-B114-BD951ED344EE}" dt="2018-12-11T02:20:30.458" v="1362" actId="207"/>
          <ac:spMkLst>
            <pc:docMk/>
            <pc:sldMk cId="1349816606" sldId="279"/>
            <ac:spMk id="4" creationId="{53B55CF6-24A5-424B-B244-81420A55C0DD}"/>
          </ac:spMkLst>
        </pc:spChg>
      </pc:sldChg>
      <pc:sldChg chg="addSp modSp add">
        <pc:chgData name="성우 윤" userId="dc19f516f51e2e25" providerId="LiveId" clId="{36E5D232-7067-4954-B114-BD951ED344EE}" dt="2018-12-11T01:56:34.747" v="1158" actId="207"/>
        <pc:sldMkLst>
          <pc:docMk/>
          <pc:sldMk cId="1373412817" sldId="281"/>
        </pc:sldMkLst>
        <pc:spChg chg="mod">
          <ac:chgData name="성우 윤" userId="dc19f516f51e2e25" providerId="LiveId" clId="{36E5D232-7067-4954-B114-BD951ED344EE}" dt="2018-12-07T06:38:09.185" v="306" actId="6549"/>
          <ac:spMkLst>
            <pc:docMk/>
            <pc:sldMk cId="1373412817" sldId="281"/>
            <ac:spMk id="2" creationId="{0D8E2EAE-BCF9-4C10-A215-20999C2C0AF5}"/>
          </ac:spMkLst>
        </pc:spChg>
        <pc:spChg chg="add mod">
          <ac:chgData name="성우 윤" userId="dc19f516f51e2e25" providerId="LiveId" clId="{36E5D232-7067-4954-B114-BD951ED344EE}" dt="2018-12-11T01:56:30.467" v="1157" actId="207"/>
          <ac:spMkLst>
            <pc:docMk/>
            <pc:sldMk cId="1373412817" sldId="281"/>
            <ac:spMk id="3" creationId="{4DE5C788-548B-473A-A1BF-5A7A5676A6A1}"/>
          </ac:spMkLst>
        </pc:spChg>
        <pc:spChg chg="add mod">
          <ac:chgData name="성우 윤" userId="dc19f516f51e2e25" providerId="LiveId" clId="{36E5D232-7067-4954-B114-BD951ED344EE}" dt="2018-12-11T01:56:34.747" v="1158" actId="207"/>
          <ac:spMkLst>
            <pc:docMk/>
            <pc:sldMk cId="1373412817" sldId="281"/>
            <ac:spMk id="4" creationId="{F0904190-D5C3-4F85-9668-B3DF07187AED}"/>
          </ac:spMkLst>
        </pc:spChg>
      </pc:sldChg>
      <pc:sldChg chg="addSp modSp add">
        <pc:chgData name="성우 윤" userId="dc19f516f51e2e25" providerId="LiveId" clId="{36E5D232-7067-4954-B114-BD951ED344EE}" dt="2018-12-11T02:03:34.076" v="1350" actId="207"/>
        <pc:sldMkLst>
          <pc:docMk/>
          <pc:sldMk cId="803671954" sldId="282"/>
        </pc:sldMkLst>
        <pc:spChg chg="mod">
          <ac:chgData name="성우 윤" userId="dc19f516f51e2e25" providerId="LiveId" clId="{36E5D232-7067-4954-B114-BD951ED344EE}" dt="2018-12-07T08:23:41.555" v="1080" actId="255"/>
          <ac:spMkLst>
            <pc:docMk/>
            <pc:sldMk cId="803671954" sldId="282"/>
            <ac:spMk id="2" creationId="{0D8E2EAE-BCF9-4C10-A215-20999C2C0AF5}"/>
          </ac:spMkLst>
        </pc:spChg>
        <pc:spChg chg="add mod">
          <ac:chgData name="성우 윤" userId="dc19f516f51e2e25" providerId="LiveId" clId="{36E5D232-7067-4954-B114-BD951ED344EE}" dt="2018-12-11T02:03:34.076" v="1350" actId="207"/>
          <ac:spMkLst>
            <pc:docMk/>
            <pc:sldMk cId="803671954" sldId="282"/>
            <ac:spMk id="3" creationId="{6E25732E-52BD-402C-BEB6-05266E63AEB6}"/>
          </ac:spMkLst>
        </pc:spChg>
        <pc:spChg chg="add mod">
          <ac:chgData name="성우 윤" userId="dc19f516f51e2e25" providerId="LiveId" clId="{36E5D232-7067-4954-B114-BD951ED344EE}" dt="2018-12-11T02:03:29.999" v="1349" actId="207"/>
          <ac:spMkLst>
            <pc:docMk/>
            <pc:sldMk cId="803671954" sldId="282"/>
            <ac:spMk id="4" creationId="{ADF4CA3D-B863-4E3A-9A7B-6F0B1ACA85F8}"/>
          </ac:spMkLst>
        </pc:spChg>
      </pc:sldChg>
      <pc:sldChg chg="addSp modSp add">
        <pc:chgData name="성우 윤" userId="dc19f516f51e2e25" providerId="LiveId" clId="{36E5D232-7067-4954-B114-BD951ED344EE}" dt="2018-12-11T02:18:23.066" v="1358" actId="207"/>
        <pc:sldMkLst>
          <pc:docMk/>
          <pc:sldMk cId="228748406" sldId="285"/>
        </pc:sldMkLst>
        <pc:spChg chg="mod">
          <ac:chgData name="성우 윤" userId="dc19f516f51e2e25" providerId="LiveId" clId="{36E5D232-7067-4954-B114-BD951ED344EE}" dt="2018-12-07T06:40:34.109" v="381"/>
          <ac:spMkLst>
            <pc:docMk/>
            <pc:sldMk cId="228748406" sldId="285"/>
            <ac:spMk id="2" creationId="{0D8E2EAE-BCF9-4C10-A215-20999C2C0AF5}"/>
          </ac:spMkLst>
        </pc:spChg>
        <pc:spChg chg="add mod">
          <ac:chgData name="성우 윤" userId="dc19f516f51e2e25" providerId="LiveId" clId="{36E5D232-7067-4954-B114-BD951ED344EE}" dt="2018-12-11T02:18:23.066" v="1358" actId="207"/>
          <ac:spMkLst>
            <pc:docMk/>
            <pc:sldMk cId="228748406" sldId="285"/>
            <ac:spMk id="4" creationId="{E6C3098E-C007-430F-90B2-3C704CC82081}"/>
          </ac:spMkLst>
        </pc:spChg>
        <pc:picChg chg="add mod">
          <ac:chgData name="성우 윤" userId="dc19f516f51e2e25" providerId="LiveId" clId="{36E5D232-7067-4954-B114-BD951ED344EE}" dt="2018-12-11T02:18:19.036" v="1357" actId="1076"/>
          <ac:picMkLst>
            <pc:docMk/>
            <pc:sldMk cId="228748406" sldId="285"/>
            <ac:picMk id="3" creationId="{3761D696-8D57-401E-8B42-90104D2B918F}"/>
          </ac:picMkLst>
        </pc:picChg>
      </pc:sldChg>
      <pc:sldChg chg="addSp modSp add">
        <pc:chgData name="성우 윤" userId="dc19f516f51e2e25" providerId="LiveId" clId="{36E5D232-7067-4954-B114-BD951ED344EE}" dt="2018-12-11T02:02:08.118" v="1283" actId="207"/>
        <pc:sldMkLst>
          <pc:docMk/>
          <pc:sldMk cId="3967543046" sldId="289"/>
        </pc:sldMkLst>
        <pc:spChg chg="mod">
          <ac:chgData name="성우 윤" userId="dc19f516f51e2e25" providerId="LiveId" clId="{36E5D232-7067-4954-B114-BD951ED344EE}" dt="2018-12-07T06:41:22.070" v="438" actId="255"/>
          <ac:spMkLst>
            <pc:docMk/>
            <pc:sldMk cId="3967543046" sldId="289"/>
            <ac:spMk id="2" creationId="{0D8E2EAE-BCF9-4C10-A215-20999C2C0AF5}"/>
          </ac:spMkLst>
        </pc:spChg>
        <pc:spChg chg="add mod">
          <ac:chgData name="성우 윤" userId="dc19f516f51e2e25" providerId="LiveId" clId="{36E5D232-7067-4954-B114-BD951ED344EE}" dt="2018-12-11T02:02:04.072" v="1282" actId="207"/>
          <ac:spMkLst>
            <pc:docMk/>
            <pc:sldMk cId="3967543046" sldId="289"/>
            <ac:spMk id="3" creationId="{AC303497-EE6B-4279-AB6B-A747032F84D2}"/>
          </ac:spMkLst>
        </pc:spChg>
        <pc:spChg chg="add mod">
          <ac:chgData name="성우 윤" userId="dc19f516f51e2e25" providerId="LiveId" clId="{36E5D232-7067-4954-B114-BD951ED344EE}" dt="2018-12-11T02:02:08.118" v="1283" actId="207"/>
          <ac:spMkLst>
            <pc:docMk/>
            <pc:sldMk cId="3967543046" sldId="289"/>
            <ac:spMk id="4" creationId="{33271C4D-DE55-46AD-8B53-95F3C87D7A35}"/>
          </ac:spMkLst>
        </pc:spChg>
      </pc:sldChg>
      <pc:sldChg chg="addSp modSp add">
        <pc:chgData name="성우 윤" userId="dc19f516f51e2e25" providerId="LiveId" clId="{36E5D232-7067-4954-B114-BD951ED344EE}" dt="2018-12-11T01:57:11.601" v="1171" actId="2710"/>
        <pc:sldMkLst>
          <pc:docMk/>
          <pc:sldMk cId="2831844489" sldId="290"/>
        </pc:sldMkLst>
        <pc:spChg chg="mod">
          <ac:chgData name="성우 윤" userId="dc19f516f51e2e25" providerId="LiveId" clId="{36E5D232-7067-4954-B114-BD951ED344EE}" dt="2018-12-07T06:41:09.388" v="428"/>
          <ac:spMkLst>
            <pc:docMk/>
            <pc:sldMk cId="2831844489" sldId="290"/>
            <ac:spMk id="2" creationId="{0D8E2EAE-BCF9-4C10-A215-20999C2C0AF5}"/>
          </ac:spMkLst>
        </pc:spChg>
        <pc:spChg chg="add mod">
          <ac:chgData name="성우 윤" userId="dc19f516f51e2e25" providerId="LiveId" clId="{36E5D232-7067-4954-B114-BD951ED344EE}" dt="2018-12-11T01:57:11.601" v="1171" actId="2710"/>
          <ac:spMkLst>
            <pc:docMk/>
            <pc:sldMk cId="2831844489" sldId="290"/>
            <ac:spMk id="3" creationId="{391F7239-4ED3-478C-841D-B43060E8AC4E}"/>
          </ac:spMkLst>
        </pc:spChg>
      </pc:sldChg>
      <pc:sldChg chg="addSp modSp add">
        <pc:chgData name="성우 윤" userId="dc19f516f51e2e25" providerId="LiveId" clId="{36E5D232-7067-4954-B114-BD951ED344EE}" dt="2018-12-11T01:58:11.743" v="1218" actId="207"/>
        <pc:sldMkLst>
          <pc:docMk/>
          <pc:sldMk cId="4031001413" sldId="303"/>
        </pc:sldMkLst>
        <pc:spChg chg="add mod">
          <ac:chgData name="성우 윤" userId="dc19f516f51e2e25" providerId="LiveId" clId="{36E5D232-7067-4954-B114-BD951ED344EE}" dt="2018-12-11T01:58:11.743" v="1218" actId="207"/>
          <ac:spMkLst>
            <pc:docMk/>
            <pc:sldMk cId="4031001413" sldId="303"/>
            <ac:spMk id="3" creationId="{3CD02E78-0909-4A89-B39A-82A1E5D05E16}"/>
          </ac:spMkLst>
        </pc:spChg>
      </pc:sldChg>
      <pc:sldChg chg="addSp modSp add">
        <pc:chgData name="성우 윤" userId="dc19f516f51e2e25" providerId="LiveId" clId="{36E5D232-7067-4954-B114-BD951ED344EE}" dt="2018-12-11T02:03:05.105" v="1347" actId="2710"/>
        <pc:sldMkLst>
          <pc:docMk/>
          <pc:sldMk cId="47978034" sldId="304"/>
        </pc:sldMkLst>
        <pc:spChg chg="add mod">
          <ac:chgData name="성우 윤" userId="dc19f516f51e2e25" providerId="LiveId" clId="{36E5D232-7067-4954-B114-BD951ED344EE}" dt="2018-12-11T02:03:05.105" v="1347" actId="2710"/>
          <ac:spMkLst>
            <pc:docMk/>
            <pc:sldMk cId="47978034" sldId="304"/>
            <ac:spMk id="3" creationId="{8C6087A3-4694-44F4-B9B7-2CBAB2D5FF98}"/>
          </ac:spMkLst>
        </pc:spChg>
        <pc:spChg chg="add mod">
          <ac:chgData name="성우 윤" userId="dc19f516f51e2e25" providerId="LiveId" clId="{36E5D232-7067-4954-B114-BD951ED344EE}" dt="2018-12-11T02:03:05.105" v="1347" actId="2710"/>
          <ac:spMkLst>
            <pc:docMk/>
            <pc:sldMk cId="47978034" sldId="304"/>
            <ac:spMk id="4" creationId="{5E8F1B3B-50F0-4B64-B2A5-E9D093249CF9}"/>
          </ac:spMkLst>
        </pc:spChg>
        <pc:spChg chg="add mod">
          <ac:chgData name="성우 윤" userId="dc19f516f51e2e25" providerId="LiveId" clId="{36E5D232-7067-4954-B114-BD951ED344EE}" dt="2018-12-11T02:03:05.105" v="1347" actId="2710"/>
          <ac:spMkLst>
            <pc:docMk/>
            <pc:sldMk cId="47978034" sldId="304"/>
            <ac:spMk id="5" creationId="{E54047BE-42A5-4493-B940-54B938E55AE9}"/>
          </ac:spMkLst>
        </pc:spChg>
      </pc:sldChg>
      <pc:sldChg chg="delSp add del">
        <pc:chgData name="성우 윤" userId="dc19f516f51e2e25" providerId="LiveId" clId="{36E5D232-7067-4954-B114-BD951ED344EE}" dt="2018-12-11T01:58:32.489" v="1221" actId="2696"/>
        <pc:sldMkLst>
          <pc:docMk/>
          <pc:sldMk cId="137466572" sldId="304"/>
        </pc:sldMkLst>
        <pc:spChg chg="del">
          <ac:chgData name="성우 윤" userId="dc19f516f51e2e25" providerId="LiveId" clId="{36E5D232-7067-4954-B114-BD951ED344EE}" dt="2018-12-11T01:58:17.476" v="1220" actId="478"/>
          <ac:spMkLst>
            <pc:docMk/>
            <pc:sldMk cId="137466572" sldId="304"/>
            <ac:spMk id="3" creationId="{3CD02E78-0909-4A89-B39A-82A1E5D05E16}"/>
          </ac:spMkLst>
        </pc:spChg>
      </pc:sldChg>
    </pc:docChg>
  </pc:docChgLst>
  <pc:docChgLst>
    <pc:chgData name="성우 윤" userId="dc19f516f51e2e25" providerId="LiveId" clId="{8385633C-E8B8-45E5-B83E-108D47B3C3AA}"/>
    <pc:docChg chg="delSld">
      <pc:chgData name="성우 윤" userId="dc19f516f51e2e25" providerId="LiveId" clId="{8385633C-E8B8-45E5-B83E-108D47B3C3AA}" dt="2018-11-26T03:00:33.182" v="2" actId="2696"/>
      <pc:docMkLst>
        <pc:docMk/>
      </pc:docMkLst>
    </pc:docChg>
  </pc:docChgLst>
  <pc:docChgLst>
    <pc:chgData name="성우 윤" userId="dc19f516f51e2e25" providerId="LiveId" clId="{E3923761-28DE-4526-98FF-584BA5B3F868}"/>
    <pc:docChg chg="undo custSel addSld delSld modSld">
      <pc:chgData name="성우 윤" userId="dc19f516f51e2e25" providerId="LiveId" clId="{E3923761-28DE-4526-98FF-584BA5B3F868}" dt="2018-11-30T02:40:13.995" v="814" actId="478"/>
      <pc:docMkLst>
        <pc:docMk/>
      </pc:docMkLst>
      <pc:sldChg chg="modSp">
        <pc:chgData name="성우 윤" userId="dc19f516f51e2e25" providerId="LiveId" clId="{E3923761-28DE-4526-98FF-584BA5B3F868}" dt="2018-11-27T06:23:23.362" v="85" actId="14100"/>
        <pc:sldMkLst>
          <pc:docMk/>
          <pc:sldMk cId="1180851756" sldId="256"/>
        </pc:sldMkLst>
        <pc:spChg chg="mod">
          <ac:chgData name="성우 윤" userId="dc19f516f51e2e25" providerId="LiveId" clId="{E3923761-28DE-4526-98FF-584BA5B3F868}" dt="2018-11-27T06:23:23.362" v="85" actId="14100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E3923761-28DE-4526-98FF-584BA5B3F868}" dt="2018-11-27T06:28:20.166" v="413" actId="1076"/>
        <pc:sldMkLst>
          <pc:docMk/>
          <pc:sldMk cId="4064491734" sldId="262"/>
        </pc:sldMkLst>
        <pc:spChg chg="mod">
          <ac:chgData name="성우 윤" userId="dc19f516f51e2e25" providerId="LiveId" clId="{E3923761-28DE-4526-98FF-584BA5B3F868}" dt="2018-11-27T06:24:12.644" v="149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E3923761-28DE-4526-98FF-584BA5B3F868}" dt="2018-11-27T06:27:44.272" v="410" actId="207"/>
          <ac:spMkLst>
            <pc:docMk/>
            <pc:sldMk cId="4064491734" sldId="262"/>
            <ac:spMk id="3" creationId="{CB112915-C5D8-42F7-9846-B22527BEE131}"/>
          </ac:spMkLst>
        </pc:spChg>
        <pc:spChg chg="del">
          <ac:chgData name="성우 윤" userId="dc19f516f51e2e25" providerId="LiveId" clId="{E3923761-28DE-4526-98FF-584BA5B3F868}" dt="2018-11-27T06:23:44.069" v="97" actId="478"/>
          <ac:spMkLst>
            <pc:docMk/>
            <pc:sldMk cId="4064491734" sldId="262"/>
            <ac:spMk id="7" creationId="{7871433A-8A2F-4E04-BB39-B4AEFB9847AF}"/>
          </ac:spMkLst>
        </pc:spChg>
        <pc:picChg chg="add mod">
          <ac:chgData name="성우 윤" userId="dc19f516f51e2e25" providerId="LiveId" clId="{E3923761-28DE-4526-98FF-584BA5B3F868}" dt="2018-11-27T06:28:20.166" v="413" actId="1076"/>
          <ac:picMkLst>
            <pc:docMk/>
            <pc:sldMk cId="4064491734" sldId="262"/>
            <ac:picMk id="4" creationId="{433B75D2-F2F3-4A31-83B1-47D596F9CA05}"/>
          </ac:picMkLst>
        </pc:picChg>
      </pc:sldChg>
    </pc:docChg>
  </pc:docChgLst>
  <pc:docChgLst>
    <pc:chgData name="성우 윤" userId="dc19f516f51e2e25" providerId="LiveId" clId="{32AEE821-C37A-4698-B1DF-D1D2334CD445}"/>
    <pc:docChg chg="undo custSel addSld delSld modSld">
      <pc:chgData name="성우 윤" userId="dc19f516f51e2e25" providerId="LiveId" clId="{32AEE821-C37A-4698-B1DF-D1D2334CD445}" dt="2018-11-30T04:57:45.013" v="688" actId="2710"/>
      <pc:docMkLst>
        <pc:docMk/>
      </pc:docMkLst>
      <pc:sldChg chg="modSp">
        <pc:chgData name="성우 윤" userId="dc19f516f51e2e25" providerId="LiveId" clId="{32AEE821-C37A-4698-B1DF-D1D2334CD445}" dt="2018-11-30T04:43:35.921" v="50" actId="20577"/>
        <pc:sldMkLst>
          <pc:docMk/>
          <pc:sldMk cId="1180851756" sldId="256"/>
        </pc:sldMkLst>
        <pc:spChg chg="mod">
          <ac:chgData name="성우 윤" userId="dc19f516f51e2e25" providerId="LiveId" clId="{32AEE821-C37A-4698-B1DF-D1D2334CD445}" dt="2018-11-30T04:43:35.921" v="50" actId="20577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32AEE821-C37A-4698-B1DF-D1D2334CD445}" dt="2018-11-30T04:48:02.663" v="471" actId="207"/>
        <pc:sldMkLst>
          <pc:docMk/>
          <pc:sldMk cId="4064491734" sldId="262"/>
        </pc:sldMkLst>
        <pc:spChg chg="mod">
          <ac:chgData name="성우 윤" userId="dc19f516f51e2e25" providerId="LiveId" clId="{32AEE821-C37A-4698-B1DF-D1D2334CD445}" dt="2018-11-30T04:44:13.059" v="119" actId="6549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32AEE821-C37A-4698-B1DF-D1D2334CD445}" dt="2018-11-30T04:43:48.105" v="60" actId="478"/>
          <ac:spMkLst>
            <pc:docMk/>
            <pc:sldMk cId="4064491734" sldId="262"/>
            <ac:spMk id="3" creationId="{CB112915-C5D8-42F7-9846-B22527BEE131}"/>
          </ac:spMkLst>
        </pc:spChg>
        <pc:spChg chg="add del mod">
          <ac:chgData name="성우 윤" userId="dc19f516f51e2e25" providerId="LiveId" clId="{32AEE821-C37A-4698-B1DF-D1D2334CD445}" dt="2018-11-30T04:47:03.912" v="308" actId="478"/>
          <ac:spMkLst>
            <pc:docMk/>
            <pc:sldMk cId="4064491734" sldId="262"/>
            <ac:spMk id="5" creationId="{A9A46222-D4A0-42C1-BA96-C7355A2F215B}"/>
          </ac:spMkLst>
        </pc:spChg>
        <pc:spChg chg="add mod">
          <ac:chgData name="성우 윤" userId="dc19f516f51e2e25" providerId="LiveId" clId="{32AEE821-C37A-4698-B1DF-D1D2334CD445}" dt="2018-11-30T04:47:59.807" v="470" actId="207"/>
          <ac:spMkLst>
            <pc:docMk/>
            <pc:sldMk cId="4064491734" sldId="262"/>
            <ac:spMk id="6" creationId="{505E7B71-AE1B-4B8E-86D1-D46E59E2980C}"/>
          </ac:spMkLst>
        </pc:spChg>
        <pc:spChg chg="add mod">
          <ac:chgData name="성우 윤" userId="dc19f516f51e2e25" providerId="LiveId" clId="{32AEE821-C37A-4698-B1DF-D1D2334CD445}" dt="2018-11-30T04:48:02.663" v="471" actId="207"/>
          <ac:spMkLst>
            <pc:docMk/>
            <pc:sldMk cId="4064491734" sldId="262"/>
            <ac:spMk id="7" creationId="{949A553F-11A6-4622-A4DD-1B5E6410D380}"/>
          </ac:spMkLst>
        </pc:spChg>
        <pc:picChg chg="del">
          <ac:chgData name="성우 윤" userId="dc19f516f51e2e25" providerId="LiveId" clId="{32AEE821-C37A-4698-B1DF-D1D2334CD445}" dt="2018-11-30T04:43:48.105" v="60" actId="478"/>
          <ac:picMkLst>
            <pc:docMk/>
            <pc:sldMk cId="4064491734" sldId="262"/>
            <ac:picMk id="4" creationId="{433B75D2-F2F3-4A31-83B1-47D596F9CA05}"/>
          </ac:picMkLst>
        </pc:picChg>
      </pc:sldChg>
    </pc:docChg>
  </pc:docChgLst>
  <pc:docChgLst>
    <pc:chgData name="성우 윤" userId="dc19f516f51e2e25" providerId="LiveId" clId="{940753E0-7440-4A45-9D46-5BABE630C4E5}"/>
    <pc:docChg chg="undo custSel addSld delSld modSld">
      <pc:chgData name="성우 윤" userId="dc19f516f51e2e25" providerId="LiveId" clId="{940753E0-7440-4A45-9D46-5BABE630C4E5}" dt="2018-12-05T06:25:48.777" v="1467" actId="6549"/>
      <pc:docMkLst>
        <pc:docMk/>
      </pc:docMkLst>
      <pc:sldChg chg="modSp">
        <pc:chgData name="성우 윤" userId="dc19f516f51e2e25" providerId="LiveId" clId="{940753E0-7440-4A45-9D46-5BABE630C4E5}" dt="2018-11-30T06:59:08.568" v="32" actId="6549"/>
        <pc:sldMkLst>
          <pc:docMk/>
          <pc:sldMk cId="1180851756" sldId="256"/>
        </pc:sldMkLst>
        <pc:spChg chg="mod">
          <ac:chgData name="성우 윤" userId="dc19f516f51e2e25" providerId="LiveId" clId="{940753E0-7440-4A45-9D46-5BABE630C4E5}" dt="2018-11-30T06:59:08.568" v="32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940753E0-7440-4A45-9D46-5BABE630C4E5}" dt="2018-11-30T07:05:37.143" v="554" actId="207"/>
        <pc:sldMkLst>
          <pc:docMk/>
          <pc:sldMk cId="4064491734" sldId="262"/>
        </pc:sldMkLst>
        <pc:spChg chg="mod">
          <ac:chgData name="성우 윤" userId="dc19f516f51e2e25" providerId="LiveId" clId="{940753E0-7440-4A45-9D46-5BABE630C4E5}" dt="2018-11-30T06:59:53.608" v="99" actId="20577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940753E0-7440-4A45-9D46-5BABE630C4E5}" dt="2018-11-30T07:05:29.378" v="553" actId="207"/>
          <ac:spMkLst>
            <pc:docMk/>
            <pc:sldMk cId="4064491734" sldId="262"/>
            <ac:spMk id="3" creationId="{BF60EB77-4C97-4DD5-BC40-50BE7428A83D}"/>
          </ac:spMkLst>
        </pc:spChg>
        <pc:spChg chg="add mod">
          <ac:chgData name="성우 윤" userId="dc19f516f51e2e25" providerId="LiveId" clId="{940753E0-7440-4A45-9D46-5BABE630C4E5}" dt="2018-11-30T07:05:37.143" v="554" actId="207"/>
          <ac:spMkLst>
            <pc:docMk/>
            <pc:sldMk cId="4064491734" sldId="262"/>
            <ac:spMk id="4" creationId="{0F4F065B-D5CC-4A78-874A-C49E660E127F}"/>
          </ac:spMkLst>
        </pc:spChg>
        <pc:spChg chg="del">
          <ac:chgData name="성우 윤" userId="dc19f516f51e2e25" providerId="LiveId" clId="{940753E0-7440-4A45-9D46-5BABE630C4E5}" dt="2018-11-30T06:59:21.823" v="40" actId="478"/>
          <ac:spMkLst>
            <pc:docMk/>
            <pc:sldMk cId="4064491734" sldId="262"/>
            <ac:spMk id="6" creationId="{505E7B71-AE1B-4B8E-86D1-D46E59E2980C}"/>
          </ac:spMkLst>
        </pc:spChg>
        <pc:spChg chg="del">
          <ac:chgData name="성우 윤" userId="dc19f516f51e2e25" providerId="LiveId" clId="{940753E0-7440-4A45-9D46-5BABE630C4E5}" dt="2018-11-30T06:59:21.823" v="40" actId="478"/>
          <ac:spMkLst>
            <pc:docMk/>
            <pc:sldMk cId="4064491734" sldId="262"/>
            <ac:spMk id="7" creationId="{949A553F-11A6-4622-A4DD-1B5E6410D380}"/>
          </ac:spMkLst>
        </pc:spChg>
      </pc:sldChg>
    </pc:docChg>
  </pc:docChgLst>
  <pc:docChgLst>
    <pc:chgData name="성우 윤" userId="dc19f516f51e2e25" providerId="LiveId" clId="{D7651D45-D96B-40A6-83F4-70071EDCB387}"/>
    <pc:docChg chg="undo custSel mod addSld delSld modSld sldOrd">
      <pc:chgData name="성우 윤" userId="dc19f516f51e2e25" providerId="LiveId" clId="{D7651D45-D96B-40A6-83F4-70071EDCB387}" dt="2018-11-27T05:29:54.954" v="1325" actId="20577"/>
      <pc:docMkLst>
        <pc:docMk/>
      </pc:docMkLst>
      <pc:sldChg chg="modSp">
        <pc:chgData name="성우 윤" userId="dc19f516f51e2e25" providerId="LiveId" clId="{D7651D45-D96B-40A6-83F4-70071EDCB387}" dt="2018-11-26T07:28:24.715" v="1" actId="20577"/>
        <pc:sldMkLst>
          <pc:docMk/>
          <pc:sldMk cId="1180851756" sldId="256"/>
        </pc:sldMkLst>
        <pc:spChg chg="mod">
          <ac:chgData name="성우 윤" userId="dc19f516f51e2e25" providerId="LiveId" clId="{D7651D45-D96B-40A6-83F4-70071EDCB387}" dt="2018-11-26T07:28:24.715" v="1" actId="20577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D7651D45-D96B-40A6-83F4-70071EDCB387}" dt="2018-11-26T07:47:46.363" v="491" actId="14100"/>
        <pc:sldMkLst>
          <pc:docMk/>
          <pc:sldMk cId="4064491734" sldId="262"/>
        </pc:sldMkLst>
        <pc:spChg chg="mod">
          <ac:chgData name="성우 윤" userId="dc19f516f51e2e25" providerId="LiveId" clId="{D7651D45-D96B-40A6-83F4-70071EDCB387}" dt="2018-11-26T07:30:23.360" v="80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D7651D45-D96B-40A6-83F4-70071EDCB387}" dt="2018-11-26T07:34:25.669" v="406" actId="478"/>
          <ac:spMkLst>
            <pc:docMk/>
            <pc:sldMk cId="4064491734" sldId="262"/>
            <ac:spMk id="3" creationId="{D5517510-47E5-4E46-B67E-8C12EAD81CD4}"/>
          </ac:spMkLst>
        </pc:spChg>
        <pc:spChg chg="add del mod">
          <ac:chgData name="성우 윤" userId="dc19f516f51e2e25" providerId="LiveId" clId="{D7651D45-D96B-40A6-83F4-70071EDCB387}" dt="2018-11-26T07:34:27.325" v="407" actId="478"/>
          <ac:spMkLst>
            <pc:docMk/>
            <pc:sldMk cId="4064491734" sldId="262"/>
            <ac:spMk id="5" creationId="{582D1931-FA57-4357-895E-0A4DED995067}"/>
          </ac:spMkLst>
        </pc:spChg>
        <pc:spChg chg="add del mod">
          <ac:chgData name="성우 윤" userId="dc19f516f51e2e25" providerId="LiveId" clId="{D7651D45-D96B-40A6-83F4-70071EDCB387}" dt="2018-11-26T07:38:53.646" v="428" actId="478"/>
          <ac:spMkLst>
            <pc:docMk/>
            <pc:sldMk cId="4064491734" sldId="262"/>
            <ac:spMk id="6" creationId="{60F8EA5F-05E2-4BB3-8D36-19D6C2C05F0A}"/>
          </ac:spMkLst>
        </pc:spChg>
        <pc:spChg chg="add mod">
          <ac:chgData name="성우 윤" userId="dc19f516f51e2e25" providerId="LiveId" clId="{D7651D45-D96B-40A6-83F4-70071EDCB387}" dt="2018-11-26T07:47:46.363" v="491" actId="14100"/>
          <ac:spMkLst>
            <pc:docMk/>
            <pc:sldMk cId="4064491734" sldId="262"/>
            <ac:spMk id="7" creationId="{7871433A-8A2F-4E04-BB39-B4AEFB9847AF}"/>
          </ac:spMkLst>
        </pc:spChg>
        <pc:spChg chg="add del mod">
          <ac:chgData name="성우 윤" userId="dc19f516f51e2e25" providerId="LiveId" clId="{D7651D45-D96B-40A6-83F4-70071EDCB387}" dt="2018-11-26T07:40:58.599" v="440" actId="478"/>
          <ac:spMkLst>
            <pc:docMk/>
            <pc:sldMk cId="4064491734" sldId="262"/>
            <ac:spMk id="8" creationId="{CF392E7D-C885-4ABC-B4B0-E951AE05796B}"/>
          </ac:spMkLst>
        </pc:spChg>
        <pc:picChg chg="add del mod">
          <ac:chgData name="성우 윤" userId="dc19f516f51e2e25" providerId="LiveId" clId="{D7651D45-D96B-40A6-83F4-70071EDCB387}" dt="2018-11-26T07:42:51.146" v="474" actId="478"/>
          <ac:picMkLst>
            <pc:docMk/>
            <pc:sldMk cId="4064491734" sldId="262"/>
            <ac:picMk id="9" creationId="{2C105514-5EC8-4FED-BF02-2E2D0B06E2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87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2018-12-12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89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2018-12-12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87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90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02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2018-12-12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63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2018-12-12</a:t>
            </a:fld>
            <a:endParaRPr lang="ko-KR" alt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91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2018-12-12</a:t>
            </a:fld>
            <a:endParaRPr lang="ko-KR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04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83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2018-12-12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31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2018-12-12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53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15CF1BA-A842-4579-8B4A-B9C5478A0961}" type="datetimeFigureOut">
              <a:rPr lang="ko-KR" altLang="en-US" smtClean="0"/>
              <a:t>2018-12-12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90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nl/zand-tekst-strand-vakantie-einde-283407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BBB28A-9AFB-4EDA-B3BE-2354FD4B4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ko-KR" altLang="en-US" sz="5400" dirty="0"/>
              <a:t>윤성우의 </a:t>
            </a:r>
            <a:br>
              <a:rPr lang="en-US" altLang="ko-KR" sz="5400" dirty="0"/>
            </a:br>
            <a:r>
              <a:rPr lang="ko-KR" altLang="en-US" sz="5400" dirty="0"/>
              <a:t>열혈 파이썬 </a:t>
            </a:r>
            <a:br>
              <a:rPr lang="en-US" altLang="ko-KR" sz="5400" dirty="0"/>
            </a:br>
            <a:r>
              <a:rPr lang="ko-KR" altLang="en-US" sz="5400" dirty="0"/>
              <a:t>기초편</a:t>
            </a: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760F2A-D46D-4EF3-9441-793176115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69378" cy="768116"/>
          </a:xfrm>
        </p:spPr>
        <p:txBody>
          <a:bodyPr anchor="t">
            <a:normAutofit/>
          </a:bodyPr>
          <a:lstStyle/>
          <a:p>
            <a:r>
              <a:rPr lang="en-US" altLang="ko-KR" sz="2400" dirty="0">
                <a:solidFill>
                  <a:srgbClr val="8CD6E4"/>
                </a:solidFill>
              </a:rPr>
              <a:t>Chapter 08. for </a:t>
            </a:r>
            <a:r>
              <a:rPr lang="ko-KR" altLang="en-US" sz="2400" dirty="0">
                <a:solidFill>
                  <a:srgbClr val="8CD6E4"/>
                </a:solidFill>
              </a:rPr>
              <a:t>루프와 </a:t>
            </a:r>
            <a:r>
              <a:rPr lang="en-US" altLang="ko-KR" sz="2400" dirty="0">
                <a:solidFill>
                  <a:srgbClr val="8CD6E4"/>
                </a:solidFill>
              </a:rPr>
              <a:t>while </a:t>
            </a:r>
            <a:r>
              <a:rPr lang="ko-KR" altLang="en-US" sz="2400" dirty="0">
                <a:solidFill>
                  <a:srgbClr val="8CD6E4"/>
                </a:solidFill>
              </a:rPr>
              <a:t>루프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5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08-5.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en-US" altLang="ko-KR" dirty="0"/>
              <a:t>continue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A67BA1-149A-419C-9CD0-1E73F93BEE52}"/>
              </a:ext>
            </a:extLst>
          </p:cNvPr>
          <p:cNvSpPr/>
          <p:nvPr/>
        </p:nvSpPr>
        <p:spPr>
          <a:xfrm>
            <a:off x="3618452" y="601690"/>
            <a:ext cx="6096000" cy="25420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i = 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while i &lt; 10: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i = i + 1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print(i, end = ' ')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1 2 3 4 5 6 7 8 9 10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2D190D-3A7F-44C9-A0B8-87B282A12108}"/>
              </a:ext>
            </a:extLst>
          </p:cNvPr>
          <p:cNvSpPr/>
          <p:nvPr/>
        </p:nvSpPr>
        <p:spPr>
          <a:xfrm>
            <a:off x="3514987" y="3587363"/>
            <a:ext cx="6096000" cy="29575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i = 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while i &lt; 10: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i = i + 1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if i % 3 == 0: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continue</a:t>
            </a:r>
            <a:endParaRPr lang="ko-KR" altLang="en-US" dirty="0">
              <a:solidFill>
                <a:srgbClr val="FF0000"/>
              </a:solidFill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print(i, end = ' ' 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1 2 4 5 7 8 10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208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08-6.</a:t>
            </a:r>
            <a:br>
              <a:rPr lang="en-US" altLang="ko-KR" sz="5500" dirty="0"/>
            </a:br>
            <a:r>
              <a:rPr lang="ko-KR" altLang="en-US" dirty="0"/>
              <a:t>이중 </a:t>
            </a:r>
            <a:r>
              <a:rPr lang="en-US" altLang="ko-KR" dirty="0"/>
              <a:t>for </a:t>
            </a:r>
            <a:r>
              <a:rPr lang="ko-KR" altLang="en-US" dirty="0"/>
              <a:t>루프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E2C4C2-DD22-4F99-ACD6-B3091BA82A3E}"/>
              </a:ext>
            </a:extLst>
          </p:cNvPr>
          <p:cNvSpPr/>
          <p:nvPr/>
        </p:nvSpPr>
        <p:spPr>
          <a:xfrm>
            <a:off x="3660395" y="890979"/>
            <a:ext cx="7253681" cy="2126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for i in [1, 2]:</a:t>
            </a:r>
            <a:endParaRPr lang="ko-KR" altLang="en-US" dirty="0">
              <a:solidFill>
                <a:srgbClr val="0070C0"/>
              </a:solidFill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for j in ['a', 'b</a:t>
            </a:r>
            <a:r>
              <a:rPr lang="en-US" altLang="ko-KR">
                <a:solidFill>
                  <a:srgbClr val="C00000"/>
                </a:solidFill>
                <a:latin typeface="Consolas" panose="020B0609020204030204" pitchFamily="49" charset="0"/>
              </a:rPr>
              <a:t>', 'c']:</a:t>
            </a:r>
            <a:endParaRPr lang="ko-KR" altLang="en-US" dirty="0">
              <a:solidFill>
                <a:srgbClr val="C00000"/>
              </a:solidFill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    print(j * i, end = ' ')</a:t>
            </a:r>
          </a:p>
          <a:p>
            <a:pPr>
              <a:lnSpc>
                <a:spcPct val="150000"/>
              </a:lnSpc>
            </a:pPr>
            <a:endParaRPr lang="pt-BR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altLang="ko-KR" dirty="0">
                <a:latin typeface="Consolas" panose="020B0609020204030204" pitchFamily="49" charset="0"/>
              </a:rPr>
              <a:t>a b c aa bb 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391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08-6.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이중 </a:t>
            </a:r>
            <a:r>
              <a:rPr lang="en-US" altLang="ko-KR" dirty="0"/>
              <a:t>for </a:t>
            </a:r>
            <a:r>
              <a:rPr lang="ko-KR" altLang="en-US" dirty="0"/>
              <a:t>루프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797C05-8A2B-456F-B501-E18942522D3D}"/>
              </a:ext>
            </a:extLst>
          </p:cNvPr>
          <p:cNvSpPr/>
          <p:nvPr/>
        </p:nvSpPr>
        <p:spPr>
          <a:xfrm>
            <a:off x="3652008" y="831932"/>
            <a:ext cx="7438238" cy="3788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latin typeface="Consolas" panose="020B0609020204030204" pitchFamily="49" charset="0"/>
              </a:rPr>
              <a:t>sr</a:t>
            </a:r>
            <a:r>
              <a:rPr lang="en-US" altLang="ko-KR" dirty="0">
                <a:latin typeface="Consolas" panose="020B0609020204030204" pitchFamily="49" charset="0"/>
              </a:rPr>
              <a:t> = ['father', 'mother', 'brother']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cnt = 0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for s in </a:t>
            </a:r>
            <a:r>
              <a:rPr lang="en-US" altLang="ko-KR" dirty="0" err="1">
                <a:latin typeface="Consolas" panose="020B0609020204030204" pitchFamily="49" charset="0"/>
              </a:rPr>
              <a:t>sr</a:t>
            </a:r>
            <a:r>
              <a:rPr lang="en-US" altLang="ko-KR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for c in s: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    if c </a:t>
            </a:r>
            <a:r>
              <a:rPr lang="en-US" altLang="ko-KR">
                <a:latin typeface="Consolas" panose="020B0609020204030204" pitchFamily="49" charset="0"/>
              </a:rPr>
              <a:t>== 'r':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        cnt += 1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cnt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2705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실외, 대지이(가) 표시된 사진&#10;&#10;자동 생성된 설명">
            <a:extLst>
              <a:ext uri="{FF2B5EF4-FFF2-40B4-BE49-F238E27FC236}">
                <a16:creationId xmlns:a16="http://schemas.microsoft.com/office/drawing/2014/main" id="{566FD0C7-C568-40C8-9509-4661D592C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903" b="98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9AB90651-9BA6-443B-9CE8-0F603740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900" spc="-100">
                <a:solidFill>
                  <a:schemeClr val="tx1"/>
                </a:solidFill>
              </a:rPr>
              <a:t>끝났습니다</a:t>
            </a:r>
            <a:r>
              <a:rPr lang="en-US" altLang="ko-KR" sz="5900" spc="-100">
                <a:solidFill>
                  <a:schemeClr val="tx1"/>
                </a:solidFill>
              </a:rPr>
              <a:t>.  ^^</a:t>
            </a:r>
          </a:p>
        </p:txBody>
      </p:sp>
    </p:spTree>
    <p:extLst>
      <p:ext uri="{BB962C8B-B14F-4D97-AF65-F5344CB8AC3E}">
        <p14:creationId xmlns:p14="http://schemas.microsoft.com/office/powerpoint/2010/main" val="1664774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08-1. </a:t>
            </a:r>
            <a:br>
              <a:rPr lang="en-US" altLang="ko-KR" sz="5500" dirty="0"/>
            </a:br>
            <a:r>
              <a:rPr lang="en-US" altLang="ko-KR" dirty="0"/>
              <a:t>for </a:t>
            </a:r>
            <a:r>
              <a:rPr lang="ko-KR" altLang="en-US" dirty="0"/>
              <a:t>루프에 대한 복습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BAB60A-6D39-4E35-AA92-A92F931F8024}"/>
              </a:ext>
            </a:extLst>
          </p:cNvPr>
          <p:cNvSpPr/>
          <p:nvPr/>
        </p:nvSpPr>
        <p:spPr>
          <a:xfrm>
            <a:off x="3710730" y="739977"/>
            <a:ext cx="6096000" cy="37888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# for_sum_range.py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def main():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sum = 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latin typeface="Consolas" panose="020B0609020204030204" pitchFamily="49" charset="0"/>
              </a:rPr>
              <a:t> i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range(1, 11)</a:t>
            </a:r>
            <a:r>
              <a:rPr lang="en-US" altLang="ko-KR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sum = sum + i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print("sum =", sum, end = ' ')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main()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8AED5E-158C-4A53-B04B-9EE2796555BC}"/>
              </a:ext>
            </a:extLst>
          </p:cNvPr>
          <p:cNvSpPr/>
          <p:nvPr/>
        </p:nvSpPr>
        <p:spPr>
          <a:xfrm>
            <a:off x="3710730" y="4528835"/>
            <a:ext cx="1035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sum = 55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49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08-2. </a:t>
            </a:r>
            <a:br>
              <a:rPr lang="en-US" altLang="ko-KR" sz="5500" dirty="0"/>
            </a:br>
            <a:r>
              <a:rPr lang="en-US" altLang="ko-KR" dirty="0"/>
              <a:t>True</a:t>
            </a:r>
            <a:r>
              <a:rPr lang="ko-KR" altLang="en-US" dirty="0"/>
              <a:t>가 될 때까지 반복하는 </a:t>
            </a:r>
            <a:r>
              <a:rPr lang="en-US" altLang="ko-KR" dirty="0"/>
              <a:t>while </a:t>
            </a:r>
            <a:r>
              <a:rPr lang="ko-KR" altLang="en-US" dirty="0"/>
              <a:t>루프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BC2126-5DA5-40A6-9DD4-3406B2D3997D}"/>
              </a:ext>
            </a:extLst>
          </p:cNvPr>
          <p:cNvSpPr/>
          <p:nvPr/>
        </p:nvSpPr>
        <p:spPr>
          <a:xfrm>
            <a:off x="3652007" y="811041"/>
            <a:ext cx="6096000" cy="33730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# while_basic.py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def main():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cnt = 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cnt &lt; 3</a:t>
            </a:r>
            <a:r>
              <a:rPr lang="en-US" altLang="ko-KR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print(cnt, end = ' ')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cnt = cnt + 1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main()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582164-D528-413A-B6E1-854B22126EDD}"/>
              </a:ext>
            </a:extLst>
          </p:cNvPr>
          <p:cNvSpPr/>
          <p:nvPr/>
        </p:nvSpPr>
        <p:spPr>
          <a:xfrm>
            <a:off x="3652007" y="4409918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0 1 2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97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08-3. </a:t>
            </a:r>
            <a:br>
              <a:rPr lang="en-US" altLang="ko-KR" sz="5500" dirty="0"/>
            </a:br>
            <a:r>
              <a:rPr lang="en-US" altLang="ko-KR" dirty="0"/>
              <a:t>for</a:t>
            </a:r>
            <a:r>
              <a:rPr lang="ko-KR" altLang="en-US" dirty="0"/>
              <a:t>와 </a:t>
            </a:r>
            <a:r>
              <a:rPr lang="en-US" altLang="ko-KR" dirty="0"/>
              <a:t>while</a:t>
            </a:r>
            <a:r>
              <a:rPr lang="ko-KR" altLang="en-US" dirty="0"/>
              <a:t>의 </a:t>
            </a:r>
            <a:br>
              <a:rPr lang="en-US" altLang="ko-KR" dirty="0"/>
            </a:br>
            <a:r>
              <a:rPr lang="ko-KR" altLang="en-US" dirty="0"/>
              <a:t>비교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A3AA35-30E1-439E-8A4F-EBEA72C2A04C}"/>
              </a:ext>
            </a:extLst>
          </p:cNvPr>
          <p:cNvSpPr/>
          <p:nvPr/>
        </p:nvSpPr>
        <p:spPr>
          <a:xfrm>
            <a:off x="3920455" y="1335595"/>
            <a:ext cx="6096000" cy="33343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for &lt;</a:t>
            </a:r>
            <a:r>
              <a:rPr lang="ko-KR" altLang="en-US" dirty="0">
                <a:latin typeface="YDVYMjOStd12"/>
              </a:rPr>
              <a:t>변수</a:t>
            </a:r>
            <a:r>
              <a:rPr lang="en-US" altLang="ko-KR" dirty="0">
                <a:latin typeface="Consolas" panose="020B0609020204030204" pitchFamily="49" charset="0"/>
              </a:rPr>
              <a:t>&gt; in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ko-KR" altLang="en-US" dirty="0">
                <a:solidFill>
                  <a:srgbClr val="FF0000"/>
                </a:solidFill>
                <a:latin typeface="YDVYMjOStd12"/>
              </a:rPr>
              <a:t>반복 범위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&lt;for</a:t>
            </a:r>
            <a:r>
              <a:rPr lang="ko-KR" altLang="en-US" dirty="0">
                <a:latin typeface="YDVYMjOStd12"/>
              </a:rPr>
              <a:t>에 속하는 문장들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20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while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ko-KR" altLang="en-US" dirty="0">
                <a:solidFill>
                  <a:srgbClr val="FF0000"/>
                </a:solidFill>
                <a:latin typeface="YDVYMjOStd12"/>
              </a:rPr>
              <a:t>반복 조건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&lt;</a:t>
            </a:r>
            <a:r>
              <a:rPr lang="ko-KR" altLang="en-US" dirty="0">
                <a:latin typeface="YDVYMjOStd12"/>
              </a:rPr>
              <a:t>조건이 </a:t>
            </a:r>
            <a:r>
              <a:rPr lang="en-US" altLang="ko-KR" dirty="0">
                <a:latin typeface="Consolas" panose="020B0609020204030204" pitchFamily="49" charset="0"/>
              </a:rPr>
              <a:t>True</a:t>
            </a:r>
            <a:r>
              <a:rPr lang="ko-KR" altLang="en-US" dirty="0">
                <a:latin typeface="YDVYMjOStd12"/>
              </a:rPr>
              <a:t>인 경우 반복 실행할 문장들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61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08-3.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en-US" altLang="ko-KR" dirty="0"/>
              <a:t>for</a:t>
            </a:r>
            <a:r>
              <a:rPr lang="ko-KR" altLang="en-US" dirty="0"/>
              <a:t>와 </a:t>
            </a:r>
            <a:r>
              <a:rPr lang="en-US" altLang="ko-KR" dirty="0"/>
              <a:t>while</a:t>
            </a:r>
            <a:r>
              <a:rPr lang="ko-KR" altLang="en-US" dirty="0"/>
              <a:t>의 </a:t>
            </a:r>
            <a:br>
              <a:rPr lang="en-US" altLang="ko-KR" dirty="0"/>
            </a:br>
            <a:r>
              <a:rPr lang="ko-KR" altLang="en-US" dirty="0"/>
              <a:t>비교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83C816-EFA2-42EB-A0BF-E4D6973E978D}"/>
              </a:ext>
            </a:extLst>
          </p:cNvPr>
          <p:cNvSpPr/>
          <p:nvPr/>
        </p:nvSpPr>
        <p:spPr>
          <a:xfrm>
            <a:off x="3828175" y="839105"/>
            <a:ext cx="7169791" cy="4204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# while_sum.py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def main():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i = 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sum = 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while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i &lt; 11</a:t>
            </a:r>
            <a:r>
              <a:rPr lang="en-US" altLang="ko-KR" dirty="0">
                <a:latin typeface="Consolas" panose="020B0609020204030204" pitchFamily="49" charset="0"/>
              </a:rPr>
              <a:t>: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sum = sum + i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i = i + 1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print("sum =", sum, end = ' ')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main()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BC18FE-D968-4B5A-A4EE-EEDE67D925D9}"/>
              </a:ext>
            </a:extLst>
          </p:cNvPr>
          <p:cNvSpPr/>
          <p:nvPr/>
        </p:nvSpPr>
        <p:spPr>
          <a:xfrm>
            <a:off x="3828175" y="5442250"/>
            <a:ext cx="1035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sum = 55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66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08-3.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en-US" altLang="ko-KR" dirty="0"/>
              <a:t>for</a:t>
            </a:r>
            <a:r>
              <a:rPr lang="ko-KR" altLang="en-US" dirty="0"/>
              <a:t>와 </a:t>
            </a:r>
            <a:r>
              <a:rPr lang="en-US" altLang="ko-KR" dirty="0"/>
              <a:t>while</a:t>
            </a:r>
            <a:r>
              <a:rPr lang="ko-KR" altLang="en-US" dirty="0"/>
              <a:t>의 </a:t>
            </a:r>
            <a:br>
              <a:rPr lang="en-US" altLang="ko-KR" dirty="0"/>
            </a:br>
            <a:r>
              <a:rPr lang="ko-KR" altLang="en-US" dirty="0"/>
              <a:t>비교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C1DC47-B816-4B43-A28B-C1512733103B}"/>
              </a:ext>
            </a:extLst>
          </p:cNvPr>
          <p:cNvSpPr/>
          <p:nvPr/>
        </p:nvSpPr>
        <p:spPr>
          <a:xfrm>
            <a:off x="3685563" y="764657"/>
            <a:ext cx="6096000" cy="420403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# while_over100.py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def main():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i = 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sum = 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while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sum &lt;= 100</a:t>
            </a:r>
            <a:r>
              <a:rPr lang="en-US" altLang="ko-KR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sum = sum + i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i = i + 1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print(i-1, "</a:t>
            </a:r>
            <a:r>
              <a:rPr lang="ko-KR" altLang="en-US" dirty="0">
                <a:latin typeface="YDVYMjOStd12"/>
              </a:rPr>
              <a:t>더했을 때의 합</a:t>
            </a:r>
            <a:r>
              <a:rPr lang="en-US" altLang="ko-KR" dirty="0">
                <a:latin typeface="Consolas" panose="020B0609020204030204" pitchFamily="49" charset="0"/>
              </a:rPr>
              <a:t>", sum, end = ' ')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main()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F326E6-B1D3-472E-AFAA-E08A8923334E}"/>
              </a:ext>
            </a:extLst>
          </p:cNvPr>
          <p:cNvSpPr/>
          <p:nvPr/>
        </p:nvSpPr>
        <p:spPr>
          <a:xfrm>
            <a:off x="3685563" y="5355688"/>
            <a:ext cx="2366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14 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더했을 때의 합 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105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503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08-4. </a:t>
            </a:r>
            <a:br>
              <a:rPr lang="en-US" altLang="ko-KR" sz="5500" dirty="0"/>
            </a:br>
            <a:r>
              <a:rPr lang="en-US" altLang="ko-KR" dirty="0"/>
              <a:t>break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1E28BEA-0372-41B5-97D9-440D4EE120E6}"/>
              </a:ext>
            </a:extLst>
          </p:cNvPr>
          <p:cNvSpPr/>
          <p:nvPr/>
        </p:nvSpPr>
        <p:spPr>
          <a:xfrm>
            <a:off x="3735897" y="839105"/>
            <a:ext cx="6096000" cy="420403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# while_break.py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def main():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i = 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while i &lt; 100: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2060"/>
                </a:solidFill>
                <a:latin typeface="Consolas" panose="020B0609020204030204" pitchFamily="49" charset="0"/>
              </a:rPr>
              <a:t>print(i, end = ' ')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Consolas" panose="020B0609020204030204" pitchFamily="49" charset="0"/>
              </a:rPr>
              <a:t>        i = i + 1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Consolas" panose="020B0609020204030204" pitchFamily="49" charset="0"/>
              </a:rPr>
              <a:t>        if i == 20: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main()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3F40EC-6C7D-4530-BE17-FA280DD68A95}"/>
              </a:ext>
            </a:extLst>
          </p:cNvPr>
          <p:cNvSpPr/>
          <p:nvPr/>
        </p:nvSpPr>
        <p:spPr>
          <a:xfrm>
            <a:off x="3745837" y="5442250"/>
            <a:ext cx="4700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YDVYMjOStd125"/>
              </a:rPr>
              <a:t>0 1 2 3 4 5 6 7 8 9 10 11 12 13 14 15 16 17 18 19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68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08-4. </a:t>
            </a:r>
            <a:r>
              <a:rPr lang="en-US" altLang="ko-KR" sz="3300" dirty="0"/>
              <a:t>(continue)</a:t>
            </a:r>
            <a:r>
              <a:rPr lang="en-US" altLang="ko-KR" dirty="0"/>
              <a:t> </a:t>
            </a:r>
            <a:br>
              <a:rPr lang="en-US" altLang="ko-KR" sz="5500" dirty="0"/>
            </a:br>
            <a:r>
              <a:rPr lang="en-US" altLang="ko-KR" dirty="0"/>
              <a:t>break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086A69-FE2D-40C5-805F-4663BA624B3A}"/>
              </a:ext>
            </a:extLst>
          </p:cNvPr>
          <p:cNvSpPr/>
          <p:nvPr/>
        </p:nvSpPr>
        <p:spPr>
          <a:xfrm>
            <a:off x="3777842" y="595868"/>
            <a:ext cx="7194958" cy="5035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# while_over100_break.py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def main():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i = 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sum = 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while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sum = sum + i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if sum &gt; 100: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    print(i, "</a:t>
            </a:r>
            <a:r>
              <a:rPr lang="ko-KR" altLang="en-US" dirty="0">
                <a:latin typeface="YDVYMjOStd12"/>
              </a:rPr>
              <a:t>더했을 때의 합</a:t>
            </a:r>
            <a:r>
              <a:rPr lang="en-US" altLang="ko-KR" dirty="0">
                <a:latin typeface="Consolas" panose="020B0609020204030204" pitchFamily="49" charset="0"/>
              </a:rPr>
              <a:t>", sum, end = ' ')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i = i + 1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main()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781CAB-0EC1-485B-9F8A-BEDDADB74386}"/>
              </a:ext>
            </a:extLst>
          </p:cNvPr>
          <p:cNvSpPr/>
          <p:nvPr/>
        </p:nvSpPr>
        <p:spPr>
          <a:xfrm>
            <a:off x="3777842" y="5960128"/>
            <a:ext cx="2366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14 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더했을 때의 합 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105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707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08-5. </a:t>
            </a:r>
            <a:br>
              <a:rPr lang="en-US" altLang="ko-KR" sz="5500" dirty="0"/>
            </a:br>
            <a:r>
              <a:rPr lang="en-US" altLang="ko-KR" dirty="0"/>
              <a:t>continue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465992-81EC-4D8C-8712-E6A0339F0241}"/>
              </a:ext>
            </a:extLst>
          </p:cNvPr>
          <p:cNvSpPr/>
          <p:nvPr/>
        </p:nvSpPr>
        <p:spPr>
          <a:xfrm>
            <a:off x="3514987" y="962366"/>
            <a:ext cx="6096000" cy="17110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for i in range(1, 11):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print(i, end = ' ')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1 2 3 4 5 6 7 8 9 10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78AF28-DC77-44ED-92A7-D788047E7DE1}"/>
              </a:ext>
            </a:extLst>
          </p:cNvPr>
          <p:cNvSpPr/>
          <p:nvPr/>
        </p:nvSpPr>
        <p:spPr>
          <a:xfrm>
            <a:off x="3514987" y="3248123"/>
            <a:ext cx="6096000" cy="25420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for i in range(1, 11):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if i % 2 == 0: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continue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print(i, end = ' ')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1 3 5 7 9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1208412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틀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틀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620</Words>
  <Application>Microsoft Office PowerPoint</Application>
  <PresentationFormat>와이드스크린</PresentationFormat>
  <Paragraphs>121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YDVYMjOStd12</vt:lpstr>
      <vt:lpstr>YDVYMjOStd125</vt:lpstr>
      <vt:lpstr>Consolas</vt:lpstr>
      <vt:lpstr>Corbel</vt:lpstr>
      <vt:lpstr>Wingdings 2</vt:lpstr>
      <vt:lpstr>틀</vt:lpstr>
      <vt:lpstr>윤성우의  열혈 파이썬  기초편</vt:lpstr>
      <vt:lpstr>08-1.  for 루프에 대한 복습</vt:lpstr>
      <vt:lpstr>08-2.  True가 될 때까지 반복하는 while 루프</vt:lpstr>
      <vt:lpstr>08-3.  for와 while의  비교</vt:lpstr>
      <vt:lpstr>08-3. (continue) for와 while의  비교</vt:lpstr>
      <vt:lpstr>08-3. (continue) for와 while의  비교</vt:lpstr>
      <vt:lpstr>08-4.  break</vt:lpstr>
      <vt:lpstr>08-4. (continue)  break</vt:lpstr>
      <vt:lpstr>08-5.  continue</vt:lpstr>
      <vt:lpstr>08-5. (continue) continue</vt:lpstr>
      <vt:lpstr>08-6. 이중 for 루프</vt:lpstr>
      <vt:lpstr>08-6. (continue) 이중 for 루프</vt:lpstr>
      <vt:lpstr>끝났습니다.  ^^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파이썬  기초편</dc:title>
  <dc:creator>성우 윤</dc:creator>
  <cp:lastModifiedBy>성우 윤</cp:lastModifiedBy>
  <cp:revision>1</cp:revision>
  <dcterms:created xsi:type="dcterms:W3CDTF">2018-11-23T06:43:43Z</dcterms:created>
  <dcterms:modified xsi:type="dcterms:W3CDTF">2018-12-12T05:03:40Z</dcterms:modified>
</cp:coreProperties>
</file>