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74" r:id="rId4"/>
    <p:sldId id="275" r:id="rId5"/>
    <p:sldId id="279" r:id="rId6"/>
    <p:sldId id="280" r:id="rId7"/>
    <p:sldId id="276" r:id="rId8"/>
    <p:sldId id="277" r:id="rId9"/>
    <p:sldId id="281" r:id="rId10"/>
    <p:sldId id="282" r:id="rId11"/>
    <p:sldId id="283" r:id="rId12"/>
    <p:sldId id="284" r:id="rId13"/>
    <p:sldId id="278" r:id="rId14"/>
    <p:sldId id="28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3BC8C-659A-448A-8E23-4314E662236B}" v="103" dt="2018-12-12T07:15:13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C61C6E88-2F88-4017-A44F-50963B4C284C}"/>
    <pc:docChg chg="undo custSel addSld delSld modSld">
      <pc:chgData name="성우 윤" userId="dc19f516f51e2e25" providerId="LiveId" clId="{C61C6E88-2F88-4017-A44F-50963B4C284C}" dt="2018-12-07T06:00:36.689" v="1107" actId="313"/>
      <pc:docMkLst>
        <pc:docMk/>
      </pc:docMkLst>
      <pc:sldChg chg="modSp">
        <pc:chgData name="성우 윤" userId="dc19f516f51e2e25" providerId="LiveId" clId="{C61C6E88-2F88-4017-A44F-50963B4C284C}" dt="2018-12-05T06:33:11.958" v="42" actId="6549"/>
        <pc:sldMkLst>
          <pc:docMk/>
          <pc:sldMk cId="1180851756" sldId="256"/>
        </pc:sldMkLst>
        <pc:spChg chg="mod">
          <ac:chgData name="성우 윤" userId="dc19f516f51e2e25" providerId="LiveId" clId="{C61C6E88-2F88-4017-A44F-50963B4C284C}" dt="2018-12-05T06:33:11.958" v="4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61C6E88-2F88-4017-A44F-50963B4C284C}" dt="2018-12-05T07:15:29.133" v="348" actId="207"/>
        <pc:sldMkLst>
          <pc:docMk/>
          <pc:sldMk cId="4064491734" sldId="262"/>
        </pc:sldMkLst>
        <pc:spChg chg="mod">
          <ac:chgData name="성우 윤" userId="dc19f516f51e2e25" providerId="LiveId" clId="{C61C6E88-2F88-4017-A44F-50963B4C284C}" dt="2018-12-05T06:34:03.765" v="104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3" creationId="{BF60EB77-4C97-4DD5-BC40-50BE7428A83D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4" creationId="{0F4F065B-D5CC-4A78-874A-C49E660E127F}"/>
          </ac:spMkLst>
        </pc:spChg>
        <pc:spChg chg="add mod">
          <ac:chgData name="성우 윤" userId="dc19f516f51e2e25" providerId="LiveId" clId="{C61C6E88-2F88-4017-A44F-50963B4C284C}" dt="2018-12-05T07:15:24.819" v="346" actId="207"/>
          <ac:spMkLst>
            <pc:docMk/>
            <pc:sldMk cId="4064491734" sldId="262"/>
            <ac:spMk id="5" creationId="{808FC3DB-86A6-4FFE-BBD3-DDEDC1DA20EB}"/>
          </ac:spMkLst>
        </pc:spChg>
        <pc:spChg chg="add mod">
          <ac:chgData name="성우 윤" userId="dc19f516f51e2e25" providerId="LiveId" clId="{C61C6E88-2F88-4017-A44F-50963B4C284C}" dt="2018-12-05T07:15:29.133" v="348" actId="207"/>
          <ac:spMkLst>
            <pc:docMk/>
            <pc:sldMk cId="4064491734" sldId="262"/>
            <ac:spMk id="6" creationId="{0C8A4F3F-3235-4414-A806-A81767F9CFA4}"/>
          </ac:spMkLst>
        </pc:spChg>
      </pc:sldChg>
    </pc:docChg>
  </pc:docChgLst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  <pc:docChgLst>
    <pc:chgData name="성우 윤" userId="dc19f516f51e2e25" providerId="LiveId" clId="{84E3BC8C-659A-448A-8E23-4314E662236B}"/>
    <pc:docChg chg="undo custSel addSld delSld modSld">
      <pc:chgData name="성우 윤" userId="dc19f516f51e2e25" providerId="LiveId" clId="{84E3BC8C-659A-448A-8E23-4314E662236B}" dt="2018-12-18T05:18:01.865" v="731" actId="20577"/>
      <pc:docMkLst>
        <pc:docMk/>
      </pc:docMkLst>
      <pc:sldChg chg="modSp">
        <pc:chgData name="성우 윤" userId="dc19f516f51e2e25" providerId="LiveId" clId="{84E3BC8C-659A-448A-8E23-4314E662236B}" dt="2018-12-12T06:46:16.350" v="29"/>
        <pc:sldMkLst>
          <pc:docMk/>
          <pc:sldMk cId="1180851756" sldId="256"/>
        </pc:sldMkLst>
        <pc:spChg chg="mod">
          <ac:chgData name="성우 윤" userId="dc19f516f51e2e25" providerId="LiveId" clId="{84E3BC8C-659A-448A-8E23-4314E662236B}" dt="2018-12-12T06:46:16.350" v="2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84E3BC8C-659A-448A-8E23-4314E662236B}" dt="2018-12-12T06:50:34.494" v="350" actId="207"/>
        <pc:sldMkLst>
          <pc:docMk/>
          <pc:sldMk cId="4064491734" sldId="262"/>
        </pc:sldMkLst>
        <pc:spChg chg="mod">
          <ac:chgData name="성우 윤" userId="dc19f516f51e2e25" providerId="LiveId" clId="{84E3BC8C-659A-448A-8E23-4314E662236B}" dt="2018-12-12T06:46:47.575" v="69" actId="65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0:34.494" v="350" actId="207"/>
          <ac:spMkLst>
            <pc:docMk/>
            <pc:sldMk cId="4064491734" sldId="262"/>
            <ac:spMk id="3" creationId="{CEAFDD67-1200-419C-AFE1-530801438D65}"/>
          </ac:spMkLst>
        </pc:spChg>
        <pc:spChg chg="add mod">
          <ac:chgData name="성우 윤" userId="dc19f516f51e2e25" providerId="LiveId" clId="{84E3BC8C-659A-448A-8E23-4314E662236B}" dt="2018-12-12T06:50:16.816" v="323" actId="207"/>
          <ac:spMkLst>
            <pc:docMk/>
            <pc:sldMk cId="4064491734" sldId="262"/>
            <ac:spMk id="4" creationId="{10C5A58A-89E6-4767-BAD0-2A7FFC9B91CD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6" creationId="{FEBAB60A-6D39-4E35-AA92-A92F931F8024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9" creationId="{CB8AED5E-158C-4A53-B04B-9EE2796555BC}"/>
          </ac:spMkLst>
        </pc:spChg>
      </pc:sldChg>
      <pc:sldChg chg="addSp modSp add">
        <pc:chgData name="성우 윤" userId="dc19f516f51e2e25" providerId="LiveId" clId="{84E3BC8C-659A-448A-8E23-4314E662236B}" dt="2018-12-12T06:51:30.390" v="357" actId="1076"/>
        <pc:sldMkLst>
          <pc:docMk/>
          <pc:sldMk cId="3330786021" sldId="274"/>
        </pc:sldMkLst>
        <pc:spChg chg="mod">
          <ac:chgData name="성우 윤" userId="dc19f516f51e2e25" providerId="LiveId" clId="{84E3BC8C-659A-448A-8E23-4314E662236B}" dt="2018-12-12T06:47:16.596" v="120" actId="6549"/>
          <ac:spMkLst>
            <pc:docMk/>
            <pc:sldMk cId="3330786021" sldId="274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1:16.584" v="354" actId="1076"/>
          <ac:spMkLst>
            <pc:docMk/>
            <pc:sldMk cId="3330786021" sldId="274"/>
            <ac:spMk id="3" creationId="{50CD8AD7-5915-487F-BC6E-737B5BD55F1C}"/>
          </ac:spMkLst>
        </pc:spChg>
        <pc:spChg chg="add mod">
          <ac:chgData name="성우 윤" userId="dc19f516f51e2e25" providerId="LiveId" clId="{84E3BC8C-659A-448A-8E23-4314E662236B}" dt="2018-12-12T06:51:30.390" v="357" actId="1076"/>
          <ac:spMkLst>
            <pc:docMk/>
            <pc:sldMk cId="3330786021" sldId="274"/>
            <ac:spMk id="4" creationId="{F540F037-688F-457C-B9B1-FB4D67DD8069}"/>
          </ac:spMkLst>
        </pc:spChg>
      </pc:sldChg>
      <pc:sldChg chg="addSp delSp modSp add">
        <pc:chgData name="성우 윤" userId="dc19f516f51e2e25" providerId="LiveId" clId="{84E3BC8C-659A-448A-8E23-4314E662236B}" dt="2018-12-18T05:18:01.865" v="731" actId="20577"/>
        <pc:sldMkLst>
          <pc:docMk/>
          <pc:sldMk cId="1530951400" sldId="275"/>
        </pc:sldMkLst>
        <pc:spChg chg="mod">
          <ac:chgData name="성우 윤" userId="dc19f516f51e2e25" providerId="LiveId" clId="{84E3BC8C-659A-448A-8E23-4314E662236B}" dt="2018-12-12T06:47:44.161" v="165" actId="6549"/>
          <ac:spMkLst>
            <pc:docMk/>
            <pc:sldMk cId="1530951400" sldId="275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3:00.123" v="384" actId="207"/>
          <ac:spMkLst>
            <pc:docMk/>
            <pc:sldMk cId="1530951400" sldId="275"/>
            <ac:spMk id="3" creationId="{85FC6DF1-812B-4417-B5F2-A47C2DA1E415}"/>
          </ac:spMkLst>
        </pc:spChg>
        <pc:spChg chg="add mod">
          <ac:chgData name="성우 윤" userId="dc19f516f51e2e25" providerId="LiveId" clId="{84E3BC8C-659A-448A-8E23-4314E662236B}" dt="2018-12-18T05:18:01.865" v="731" actId="20577"/>
          <ac:spMkLst>
            <pc:docMk/>
            <pc:sldMk cId="1530951400" sldId="275"/>
            <ac:spMk id="4" creationId="{C4EE7830-BCD0-442F-9096-2F01E789C257}"/>
          </ac:spMkLst>
        </pc:spChg>
        <pc:spChg chg="add del">
          <ac:chgData name="성우 윤" userId="dc19f516f51e2e25" providerId="LiveId" clId="{84E3BC8C-659A-448A-8E23-4314E662236B}" dt="2018-12-12T06:53:32.936" v="390" actId="478"/>
          <ac:spMkLst>
            <pc:docMk/>
            <pc:sldMk cId="1530951400" sldId="275"/>
            <ac:spMk id="5" creationId="{4EAD0453-300F-4C98-9185-B48CA9165236}"/>
          </ac:spMkLst>
        </pc:spChg>
      </pc:sldChg>
      <pc:sldChg chg="addSp delSp modSp add">
        <pc:chgData name="성우 윤" userId="dc19f516f51e2e25" providerId="LiveId" clId="{84E3BC8C-659A-448A-8E23-4314E662236B}" dt="2018-12-12T06:58:05.653" v="464" actId="207"/>
        <pc:sldMkLst>
          <pc:docMk/>
          <pc:sldMk cId="841725066" sldId="276"/>
        </pc:sldMkLst>
        <pc:spChg chg="mod">
          <ac:chgData name="성우 윤" userId="dc19f516f51e2e25" providerId="LiveId" clId="{84E3BC8C-659A-448A-8E23-4314E662236B}" dt="2018-12-12T06:48:04.233" v="193" actId="6549"/>
          <ac:spMkLst>
            <pc:docMk/>
            <pc:sldMk cId="841725066" sldId="276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8:05.653" v="464" actId="207"/>
          <ac:spMkLst>
            <pc:docMk/>
            <pc:sldMk cId="841725066" sldId="276"/>
            <ac:spMk id="3" creationId="{669BD95C-8D96-4DEC-A4C9-E83BF115E9F6}"/>
          </ac:spMkLst>
        </pc:spChg>
        <pc:spChg chg="add del">
          <ac:chgData name="성우 윤" userId="dc19f516f51e2e25" providerId="LiveId" clId="{84E3BC8C-659A-448A-8E23-4314E662236B}" dt="2018-12-12T06:57:11.457" v="448" actId="478"/>
          <ac:spMkLst>
            <pc:docMk/>
            <pc:sldMk cId="841725066" sldId="276"/>
            <ac:spMk id="4" creationId="{654B7505-CB8D-4502-A17A-FA596BA31658}"/>
          </ac:spMkLst>
        </pc:spChg>
        <pc:spChg chg="add mod">
          <ac:chgData name="성우 윤" userId="dc19f516f51e2e25" providerId="LiveId" clId="{84E3BC8C-659A-448A-8E23-4314E662236B}" dt="2018-12-12T06:57:53.756" v="461" actId="2710"/>
          <ac:spMkLst>
            <pc:docMk/>
            <pc:sldMk cId="841725066" sldId="276"/>
            <ac:spMk id="5" creationId="{473E8830-2211-4C64-B276-D21273EA49C6}"/>
          </ac:spMkLst>
        </pc:spChg>
        <pc:spChg chg="add del mod">
          <ac:chgData name="성우 윤" userId="dc19f516f51e2e25" providerId="LiveId" clId="{84E3BC8C-659A-448A-8E23-4314E662236B}" dt="2018-12-12T06:57:37.968" v="457" actId="478"/>
          <ac:spMkLst>
            <pc:docMk/>
            <pc:sldMk cId="841725066" sldId="276"/>
            <ac:spMk id="6" creationId="{C501B5E3-8646-4F20-BB0C-E537EABF7527}"/>
          </ac:spMkLst>
        </pc:spChg>
      </pc:sldChg>
      <pc:sldChg chg="addSp delSp modSp add">
        <pc:chgData name="성우 윤" userId="dc19f516f51e2e25" providerId="LiveId" clId="{84E3BC8C-659A-448A-8E23-4314E662236B}" dt="2018-12-12T07:08:24.997" v="555" actId="207"/>
        <pc:sldMkLst>
          <pc:docMk/>
          <pc:sldMk cId="2806719359" sldId="277"/>
        </pc:sldMkLst>
        <pc:spChg chg="mod">
          <ac:chgData name="성우 윤" userId="dc19f516f51e2e25" providerId="LiveId" clId="{84E3BC8C-659A-448A-8E23-4314E662236B}" dt="2018-12-12T06:48:22.569" v="238" actId="6549"/>
          <ac:spMkLst>
            <pc:docMk/>
            <pc:sldMk cId="2806719359" sldId="277"/>
            <ac:spMk id="2" creationId="{0D8E2EAE-BCF9-4C10-A215-20999C2C0AF5}"/>
          </ac:spMkLst>
        </pc:spChg>
        <pc:spChg chg="add del">
          <ac:chgData name="성우 윤" userId="dc19f516f51e2e25" providerId="LiveId" clId="{84E3BC8C-659A-448A-8E23-4314E662236B}" dt="2018-12-12T07:05:52.690" v="479"/>
          <ac:spMkLst>
            <pc:docMk/>
            <pc:sldMk cId="2806719359" sldId="277"/>
            <ac:spMk id="3" creationId="{96FCBD53-7CEE-45FB-8A6B-957EDF1AEDEE}"/>
          </ac:spMkLst>
        </pc:spChg>
        <pc:spChg chg="add del">
          <ac:chgData name="성우 윤" userId="dc19f516f51e2e25" providerId="LiveId" clId="{84E3BC8C-659A-448A-8E23-4314E662236B}" dt="2018-12-12T07:05:54.483" v="481"/>
          <ac:spMkLst>
            <pc:docMk/>
            <pc:sldMk cId="2806719359" sldId="277"/>
            <ac:spMk id="4" creationId="{08EAE751-A752-4A88-89FA-A6C0A862CC9A}"/>
          </ac:spMkLst>
        </pc:spChg>
        <pc:spChg chg="add mod">
          <ac:chgData name="성우 윤" userId="dc19f516f51e2e25" providerId="LiveId" clId="{84E3BC8C-659A-448A-8E23-4314E662236B}" dt="2018-12-12T07:08:17.893" v="553" actId="207"/>
          <ac:spMkLst>
            <pc:docMk/>
            <pc:sldMk cId="2806719359" sldId="277"/>
            <ac:spMk id="5" creationId="{3B7781C1-A55A-495B-BFE5-10C8B14D7087}"/>
          </ac:spMkLst>
        </pc:spChg>
        <pc:spChg chg="add mod">
          <ac:chgData name="성우 윤" userId="dc19f516f51e2e25" providerId="LiveId" clId="{84E3BC8C-659A-448A-8E23-4314E662236B}" dt="2018-12-12T07:08:20.704" v="554" actId="207"/>
          <ac:spMkLst>
            <pc:docMk/>
            <pc:sldMk cId="2806719359" sldId="277"/>
            <ac:spMk id="6" creationId="{AE77EBA3-E01B-43C1-9CC6-7CC2367F2877}"/>
          </ac:spMkLst>
        </pc:spChg>
        <pc:spChg chg="add mod">
          <ac:chgData name="성우 윤" userId="dc19f516f51e2e25" providerId="LiveId" clId="{84E3BC8C-659A-448A-8E23-4314E662236B}" dt="2018-12-12T07:08:24.997" v="555" actId="207"/>
          <ac:spMkLst>
            <pc:docMk/>
            <pc:sldMk cId="2806719359" sldId="277"/>
            <ac:spMk id="7" creationId="{FE2C359F-B9A2-438C-B24A-4A36F53B1398}"/>
          </ac:spMkLst>
        </pc:spChg>
        <pc:picChg chg="add del mod">
          <ac:chgData name="성우 윤" userId="dc19f516f51e2e25" providerId="LiveId" clId="{84E3BC8C-659A-448A-8E23-4314E662236B}" dt="2018-12-12T07:07:45.186" v="548"/>
          <ac:picMkLst>
            <pc:docMk/>
            <pc:sldMk cId="2806719359" sldId="277"/>
            <ac:picMk id="8" creationId="{F51A12C0-603F-4798-B374-7306C1BBE89C}"/>
          </ac:picMkLst>
        </pc:picChg>
        <pc:picChg chg="add mod">
          <ac:chgData name="성우 윤" userId="dc19f516f51e2e25" providerId="LiveId" clId="{84E3BC8C-659A-448A-8E23-4314E662236B}" dt="2018-12-12T07:08:13.052" v="552" actId="1076"/>
          <ac:picMkLst>
            <pc:docMk/>
            <pc:sldMk cId="2806719359" sldId="277"/>
            <ac:picMk id="9" creationId="{2DAC2C24-6F56-43DF-824D-81A0E54F5A14}"/>
          </ac:picMkLst>
        </pc:picChg>
      </pc:sldChg>
      <pc:sldChg chg="addSp modSp add">
        <pc:chgData name="성우 윤" userId="dc19f516f51e2e25" providerId="LiveId" clId="{84E3BC8C-659A-448A-8E23-4314E662236B}" dt="2018-12-12T07:15:01.034" v="714" actId="1076"/>
        <pc:sldMkLst>
          <pc:docMk/>
          <pc:sldMk cId="2097984735" sldId="278"/>
        </pc:sldMkLst>
        <pc:spChg chg="mod">
          <ac:chgData name="성우 윤" userId="dc19f516f51e2e25" providerId="LiveId" clId="{84E3BC8C-659A-448A-8E23-4314E662236B}" dt="2018-12-12T06:48:44.686" v="281"/>
          <ac:spMkLst>
            <pc:docMk/>
            <pc:sldMk cId="2097984735" sldId="278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7:14:25.442" v="684" actId="207"/>
          <ac:spMkLst>
            <pc:docMk/>
            <pc:sldMk cId="2097984735" sldId="278"/>
            <ac:spMk id="3" creationId="{8DA7B32A-58DE-499A-806E-A30A68F38DE6}"/>
          </ac:spMkLst>
        </pc:spChg>
        <pc:spChg chg="add mod">
          <ac:chgData name="성우 윤" userId="dc19f516f51e2e25" providerId="LiveId" clId="{84E3BC8C-659A-448A-8E23-4314E662236B}" dt="2018-12-12T07:15:01.034" v="714" actId="1076"/>
          <ac:spMkLst>
            <pc:docMk/>
            <pc:sldMk cId="2097984735" sldId="278"/>
            <ac:spMk id="4" creationId="{9D244BF7-234A-48A7-A722-C18463DB470B}"/>
          </ac:spMkLst>
        </pc:spChg>
      </pc:sldChg>
      <pc:sldChg chg="addSp modSp add">
        <pc:chgData name="성우 윤" userId="dc19f516f51e2e25" providerId="LiveId" clId="{84E3BC8C-659A-448A-8E23-4314E662236B}" dt="2018-12-12T06:54:50.939" v="421" actId="207"/>
        <pc:sldMkLst>
          <pc:docMk/>
          <pc:sldMk cId="4252571991" sldId="279"/>
        </pc:sldMkLst>
        <pc:spChg chg="mod">
          <ac:chgData name="성우 윤" userId="dc19f516f51e2e25" providerId="LiveId" clId="{84E3BC8C-659A-448A-8E23-4314E662236B}" dt="2018-12-12T06:52:29.817" v="371" actId="255"/>
          <ac:spMkLst>
            <pc:docMk/>
            <pc:sldMk cId="4252571991" sldId="279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4:50.939" v="421" actId="207"/>
          <ac:spMkLst>
            <pc:docMk/>
            <pc:sldMk cId="4252571991" sldId="279"/>
            <ac:spMk id="3" creationId="{AE61755F-C9E0-42E1-B532-976B35C13D83}"/>
          </ac:spMkLst>
        </pc:spChg>
      </pc:sldChg>
      <pc:sldChg chg="addSp modSp add">
        <pc:chgData name="성우 윤" userId="dc19f516f51e2e25" providerId="LiveId" clId="{84E3BC8C-659A-448A-8E23-4314E662236B}" dt="2018-12-12T06:55:24.539" v="440" actId="1076"/>
        <pc:sldMkLst>
          <pc:docMk/>
          <pc:sldMk cId="4189283666" sldId="280"/>
        </pc:sldMkLst>
        <pc:spChg chg="add mod">
          <ac:chgData name="성우 윤" userId="dc19f516f51e2e25" providerId="LiveId" clId="{84E3BC8C-659A-448A-8E23-4314E662236B}" dt="2018-12-12T06:55:24.539" v="440" actId="1076"/>
          <ac:spMkLst>
            <pc:docMk/>
            <pc:sldMk cId="4189283666" sldId="280"/>
            <ac:spMk id="3" creationId="{7B86FB7C-9BEC-4B11-B630-9FEEC36DC3C5}"/>
          </ac:spMkLst>
        </pc:spChg>
      </pc:sldChg>
      <pc:sldChg chg="addSp modSp add">
        <pc:chgData name="성우 윤" userId="dc19f516f51e2e25" providerId="LiveId" clId="{84E3BC8C-659A-448A-8E23-4314E662236B}" dt="2018-12-12T07:09:17.014" v="580" actId="207"/>
        <pc:sldMkLst>
          <pc:docMk/>
          <pc:sldMk cId="629986877" sldId="281"/>
        </pc:sldMkLst>
        <pc:spChg chg="mod">
          <ac:chgData name="성우 윤" userId="dc19f516f51e2e25" providerId="LiveId" clId="{84E3BC8C-659A-448A-8E23-4314E662236B}" dt="2018-12-12T07:05:43.120" v="476" actId="255"/>
          <ac:spMkLst>
            <pc:docMk/>
            <pc:sldMk cId="629986877" sldId="281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7:09:17.014" v="580" actId="207"/>
          <ac:spMkLst>
            <pc:docMk/>
            <pc:sldMk cId="629986877" sldId="281"/>
            <ac:spMk id="3" creationId="{F81CDE50-9C31-46E0-95D8-FF2489A6C8F3}"/>
          </ac:spMkLst>
        </pc:spChg>
      </pc:sldChg>
      <pc:sldChg chg="addSp delSp modSp add">
        <pc:chgData name="성우 윤" userId="dc19f516f51e2e25" providerId="LiveId" clId="{84E3BC8C-659A-448A-8E23-4314E662236B}" dt="2018-12-12T07:10:56.817" v="616" actId="207"/>
        <pc:sldMkLst>
          <pc:docMk/>
          <pc:sldMk cId="1285912237" sldId="282"/>
        </pc:sldMkLst>
        <pc:spChg chg="add mod">
          <ac:chgData name="성우 윤" userId="dc19f516f51e2e25" providerId="LiveId" clId="{84E3BC8C-659A-448A-8E23-4314E662236B}" dt="2018-12-12T07:10:49.227" v="613" actId="207"/>
          <ac:spMkLst>
            <pc:docMk/>
            <pc:sldMk cId="1285912237" sldId="282"/>
            <ac:spMk id="3" creationId="{79E1B2C3-EEEF-46E8-AB90-76470C6295E8}"/>
          </ac:spMkLst>
        </pc:spChg>
        <pc:spChg chg="add mod">
          <ac:chgData name="성우 윤" userId="dc19f516f51e2e25" providerId="LiveId" clId="{84E3BC8C-659A-448A-8E23-4314E662236B}" dt="2018-12-12T07:10:56.817" v="616" actId="207"/>
          <ac:spMkLst>
            <pc:docMk/>
            <pc:sldMk cId="1285912237" sldId="282"/>
            <ac:spMk id="4" creationId="{80B03983-8CCE-4952-B9AE-5A264B35C915}"/>
          </ac:spMkLst>
        </pc:spChg>
        <pc:spChg chg="add del mod">
          <ac:chgData name="성우 윤" userId="dc19f516f51e2e25" providerId="LiveId" clId="{84E3BC8C-659A-448A-8E23-4314E662236B}" dt="2018-12-12T07:10:14.177" v="589" actId="478"/>
          <ac:spMkLst>
            <pc:docMk/>
            <pc:sldMk cId="1285912237" sldId="282"/>
            <ac:spMk id="5" creationId="{702EFCB4-7BFB-4033-9160-620913026A04}"/>
          </ac:spMkLst>
        </pc:spChg>
      </pc:sldChg>
      <pc:sldChg chg="addSp delSp modSp add">
        <pc:chgData name="성우 윤" userId="dc19f516f51e2e25" providerId="LiveId" clId="{84E3BC8C-659A-448A-8E23-4314E662236B}" dt="2018-12-12T07:11:56.780" v="633" actId="2710"/>
        <pc:sldMkLst>
          <pc:docMk/>
          <pc:sldMk cId="20459913" sldId="283"/>
        </pc:sldMkLst>
        <pc:spChg chg="del">
          <ac:chgData name="성우 윤" userId="dc19f516f51e2e25" providerId="LiveId" clId="{84E3BC8C-659A-448A-8E23-4314E662236B}" dt="2018-12-12T07:11:33.083" v="618" actId="478"/>
          <ac:spMkLst>
            <pc:docMk/>
            <pc:sldMk cId="20459913" sldId="283"/>
            <ac:spMk id="3" creationId="{79E1B2C3-EEEF-46E8-AB90-76470C6295E8}"/>
          </ac:spMkLst>
        </pc:spChg>
        <pc:spChg chg="del">
          <ac:chgData name="성우 윤" userId="dc19f516f51e2e25" providerId="LiveId" clId="{84E3BC8C-659A-448A-8E23-4314E662236B}" dt="2018-12-12T07:11:33.083" v="618" actId="478"/>
          <ac:spMkLst>
            <pc:docMk/>
            <pc:sldMk cId="20459913" sldId="283"/>
            <ac:spMk id="4" creationId="{80B03983-8CCE-4952-B9AE-5A264B35C915}"/>
          </ac:spMkLst>
        </pc:spChg>
        <pc:spChg chg="add mod">
          <ac:chgData name="성우 윤" userId="dc19f516f51e2e25" providerId="LiveId" clId="{84E3BC8C-659A-448A-8E23-4314E662236B}" dt="2018-12-12T07:11:56.780" v="633" actId="2710"/>
          <ac:spMkLst>
            <pc:docMk/>
            <pc:sldMk cId="20459913" sldId="283"/>
            <ac:spMk id="5" creationId="{A91E059E-7300-4612-88F9-5399AAD3A92B}"/>
          </ac:spMkLst>
        </pc:spChg>
      </pc:sldChg>
      <pc:sldChg chg="addSp modSp add">
        <pc:chgData name="성우 윤" userId="dc19f516f51e2e25" providerId="LiveId" clId="{84E3BC8C-659A-448A-8E23-4314E662236B}" dt="2018-12-12T07:12:48.127" v="648" actId="20577"/>
        <pc:sldMkLst>
          <pc:docMk/>
          <pc:sldMk cId="1070673670" sldId="284"/>
        </pc:sldMkLst>
        <pc:spChg chg="add mod">
          <ac:chgData name="성우 윤" userId="dc19f516f51e2e25" providerId="LiveId" clId="{84E3BC8C-659A-448A-8E23-4314E662236B}" dt="2018-12-12T07:12:42.009" v="645" actId="20577"/>
          <ac:spMkLst>
            <pc:docMk/>
            <pc:sldMk cId="1070673670" sldId="284"/>
            <ac:spMk id="3" creationId="{CC1FBAB6-98FB-4300-A888-2E984A49EF6A}"/>
          </ac:spMkLst>
        </pc:spChg>
        <pc:spChg chg="add mod">
          <ac:chgData name="성우 윤" userId="dc19f516f51e2e25" providerId="LiveId" clId="{84E3BC8C-659A-448A-8E23-4314E662236B}" dt="2018-12-12T07:12:48.127" v="648" actId="20577"/>
          <ac:spMkLst>
            <pc:docMk/>
            <pc:sldMk cId="1070673670" sldId="284"/>
            <ac:spMk id="4" creationId="{94C7344C-A573-46E3-8959-CD7CD9230180}"/>
          </ac:spMkLst>
        </pc:spChg>
      </pc:sldChg>
      <pc:sldChg chg="addSp delSp modSp add">
        <pc:chgData name="성우 윤" userId="dc19f516f51e2e25" providerId="LiveId" clId="{84E3BC8C-659A-448A-8E23-4314E662236B}" dt="2018-12-12T07:15:28.760" v="726" actId="1076"/>
        <pc:sldMkLst>
          <pc:docMk/>
          <pc:sldMk cId="1103269022" sldId="285"/>
        </pc:sldMkLst>
        <pc:spChg chg="mod">
          <ac:chgData name="성우 윤" userId="dc19f516f51e2e25" providerId="LiveId" clId="{84E3BC8C-659A-448A-8E23-4314E662236B}" dt="2018-12-12T07:13:55.304" v="660" actId="255"/>
          <ac:spMkLst>
            <pc:docMk/>
            <pc:sldMk cId="1103269022" sldId="285"/>
            <ac:spMk id="2" creationId="{0D8E2EAE-BCF9-4C10-A215-20999C2C0AF5}"/>
          </ac:spMkLst>
        </pc:spChg>
        <pc:spChg chg="add del mod">
          <ac:chgData name="성우 윤" userId="dc19f516f51e2e25" providerId="LiveId" clId="{84E3BC8C-659A-448A-8E23-4314E662236B}" dt="2018-12-12T07:15:03.983" v="715" actId="478"/>
          <ac:spMkLst>
            <pc:docMk/>
            <pc:sldMk cId="1103269022" sldId="285"/>
            <ac:spMk id="3" creationId="{5A0523B1-F94C-4A89-A989-3DFAF4867680}"/>
          </ac:spMkLst>
        </pc:spChg>
        <pc:spChg chg="add mod">
          <ac:chgData name="성우 윤" userId="dc19f516f51e2e25" providerId="LiveId" clId="{84E3BC8C-659A-448A-8E23-4314E662236B}" dt="2018-12-12T07:15:28.760" v="726" actId="1076"/>
          <ac:spMkLst>
            <pc:docMk/>
            <pc:sldMk cId="1103269022" sldId="285"/>
            <ac:spMk id="4" creationId="{19A48BBE-D9C3-4D40-8360-8592207CBA97}"/>
          </ac:spMkLst>
        </pc:spChg>
      </pc:sldChg>
    </pc:docChg>
  </pc:docChgLst>
  <pc:docChgLst>
    <pc:chgData name="성우 윤" userId="dc19f516f51e2e25" providerId="LiveId" clId="{940753E0-7440-4A45-9D46-5BABE630C4E5}"/>
    <pc:docChg chg="undo custSel addSld delSld modSld">
      <pc:chgData name="성우 윤" userId="dc19f516f51e2e25" providerId="LiveId" clId="{940753E0-7440-4A45-9D46-5BABE630C4E5}" dt="2018-12-05T06:25:48.777" v="1467" actId="6549"/>
      <pc:docMkLst>
        <pc:docMk/>
      </pc:docMkLst>
      <pc:sldChg chg="modSp">
        <pc:chgData name="성우 윤" userId="dc19f516f51e2e25" providerId="LiveId" clId="{940753E0-7440-4A45-9D46-5BABE630C4E5}" dt="2018-11-30T06:59:08.568" v="32" actId="6549"/>
        <pc:sldMkLst>
          <pc:docMk/>
          <pc:sldMk cId="1180851756" sldId="256"/>
        </pc:sldMkLst>
        <pc:spChg chg="mod">
          <ac:chgData name="성우 윤" userId="dc19f516f51e2e25" providerId="LiveId" clId="{940753E0-7440-4A45-9D46-5BABE630C4E5}" dt="2018-11-30T06:59:08.568" v="3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940753E0-7440-4A45-9D46-5BABE630C4E5}" dt="2018-11-30T07:05:37.143" v="554" actId="207"/>
        <pc:sldMkLst>
          <pc:docMk/>
          <pc:sldMk cId="4064491734" sldId="262"/>
        </pc:sldMkLst>
        <pc:spChg chg="mod">
          <ac:chgData name="성우 윤" userId="dc19f516f51e2e25" providerId="LiveId" clId="{940753E0-7440-4A45-9D46-5BABE630C4E5}" dt="2018-11-30T06:59:53.608" v="99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5:29.378" v="553" actId="207"/>
          <ac:spMkLst>
            <pc:docMk/>
            <pc:sldMk cId="4064491734" sldId="262"/>
            <ac:spMk id="3" creationId="{BF60EB77-4C97-4DD5-BC40-50BE7428A83D}"/>
          </ac:spMkLst>
        </pc:spChg>
        <pc:spChg chg="add mod">
          <ac:chgData name="성우 윤" userId="dc19f516f51e2e25" providerId="LiveId" clId="{940753E0-7440-4A45-9D46-5BABE630C4E5}" dt="2018-11-30T07:05:37.143" v="554" actId="207"/>
          <ac:spMkLst>
            <pc:docMk/>
            <pc:sldMk cId="4064491734" sldId="262"/>
            <ac:spMk id="4" creationId="{0F4F065B-D5CC-4A78-874A-C49E660E127F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6" creationId="{505E7B71-AE1B-4B8E-86D1-D46E59E2980C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7" creationId="{949A553F-11A6-4622-A4DD-1B5E6410D380}"/>
          </ac:spMkLst>
        </pc:spChg>
      </pc:sldChg>
    </pc:docChg>
  </pc:docChgLst>
  <pc:docChgLst>
    <pc:chgData name="성우 윤" userId="dc19f516f51e2e25" providerId="LiveId" clId="{4338C4FB-EECD-4D16-B538-23000C56311D}"/>
    <pc:docChg chg="undo redo custSel addSld delSld modSld sldOrd">
      <pc:chgData name="성우 윤" userId="dc19f516f51e2e25" providerId="LiveId" clId="{4338C4FB-EECD-4D16-B538-23000C56311D}" dt="2018-12-12T05:03:39.556" v="1086" actId="313"/>
      <pc:docMkLst>
        <pc:docMk/>
      </pc:docMkLst>
      <pc:sldChg chg="modSp">
        <pc:chgData name="성우 윤" userId="dc19f516f51e2e25" providerId="LiveId" clId="{4338C4FB-EECD-4D16-B538-23000C56311D}" dt="2018-12-11T07:53:16.163" v="36" actId="6549"/>
        <pc:sldMkLst>
          <pc:docMk/>
          <pc:sldMk cId="1180851756" sldId="256"/>
        </pc:sldMkLst>
        <pc:spChg chg="mod">
          <ac:chgData name="성우 윤" userId="dc19f516f51e2e25" providerId="LiveId" clId="{4338C4FB-EECD-4D16-B538-23000C56311D}" dt="2018-12-11T07:53:16.163" v="3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4338C4FB-EECD-4D16-B538-23000C56311D}" dt="2018-12-12T02:30:53.043" v="1070" actId="313"/>
        <pc:sldMkLst>
          <pc:docMk/>
          <pc:sldMk cId="4064491734" sldId="262"/>
        </pc:sldMkLst>
        <pc:spChg chg="add del mod">
          <ac:chgData name="성우 윤" userId="dc19f516f51e2e25" providerId="LiveId" clId="{4338C4FB-EECD-4D16-B538-23000C56311D}" dt="2018-12-11T07:54:03.267" v="96"/>
          <ac:spMkLst>
            <pc:docMk/>
            <pc:sldMk cId="4064491734" sldId="262"/>
            <ac:spMk id="2" creationId="{0D8E2EAE-BCF9-4C10-A215-20999C2C0AF5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3" creationId="{CF1E9BE2-F59D-483E-9FF2-72EDAFFC68DB}"/>
          </ac:spMkLst>
        </pc:spChg>
        <pc:spChg chg="add del mod">
          <ac:chgData name="성우 윤" userId="dc19f516f51e2e25" providerId="LiveId" clId="{4338C4FB-EECD-4D16-B538-23000C56311D}" dt="2018-12-11T07:53:47.662" v="65" actId="478"/>
          <ac:spMkLst>
            <pc:docMk/>
            <pc:sldMk cId="4064491734" sldId="262"/>
            <ac:spMk id="5" creationId="{F45E5F86-492B-4CA5-9477-728709651324}"/>
          </ac:spMkLst>
        </pc:spChg>
        <pc:spChg chg="add mod">
          <ac:chgData name="성우 윤" userId="dc19f516f51e2e25" providerId="LiveId" clId="{4338C4FB-EECD-4D16-B538-23000C56311D}" dt="2018-12-12T02:30:53.043" v="1070" actId="313"/>
          <ac:spMkLst>
            <pc:docMk/>
            <pc:sldMk cId="4064491734" sldId="262"/>
            <ac:spMk id="6" creationId="{FEBAB60A-6D39-4E35-AA92-A92F931F8024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7" creationId="{14145D70-A8A7-4B82-9DD5-81D204C06D2E}"/>
          </ac:spMkLst>
        </pc:spChg>
        <pc:spChg chg="add del mod">
          <ac:chgData name="성우 윤" userId="dc19f516f51e2e25" providerId="LiveId" clId="{4338C4FB-EECD-4D16-B538-23000C56311D}" dt="2018-12-11T07:56:34.915" v="283" actId="478"/>
          <ac:spMkLst>
            <pc:docMk/>
            <pc:sldMk cId="4064491734" sldId="262"/>
            <ac:spMk id="8" creationId="{EE5023B2-6DFE-4E7C-A7E8-ED5E60064769}"/>
          </ac:spMkLst>
        </pc:spChg>
        <pc:spChg chg="add mod">
          <ac:chgData name="성우 윤" userId="dc19f516f51e2e25" providerId="LiveId" clId="{4338C4FB-EECD-4D16-B538-23000C56311D}" dt="2018-12-11T07:57:04.884" v="301" actId="207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36E5D232-7067-4954-B114-BD951ED344EE}"/>
    <pc:docChg chg="undo redo custSel addSld delSld modSld">
      <pc:chgData name="성우 윤" userId="dc19f516f51e2e25" providerId="LiveId" clId="{36E5D232-7067-4954-B114-BD951ED344EE}" dt="2018-12-11T05:23:45.818" v="1371" actId="313"/>
      <pc:docMkLst>
        <pc:docMk/>
      </pc:docMkLst>
      <pc:sldChg chg="modSp">
        <pc:chgData name="성우 윤" userId="dc19f516f51e2e25" providerId="LiveId" clId="{36E5D232-7067-4954-B114-BD951ED344EE}" dt="2018-12-07T06:34:33.784" v="44"/>
        <pc:sldMkLst>
          <pc:docMk/>
          <pc:sldMk cId="1180851756" sldId="256"/>
        </pc:sldMkLst>
        <pc:spChg chg="mod">
          <ac:chgData name="성우 윤" userId="dc19f516f51e2e25" providerId="LiveId" clId="{36E5D232-7067-4954-B114-BD951ED344EE}" dt="2018-12-07T06:34:33.784" v="44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6E5D232-7067-4954-B114-BD951ED344EE}" dt="2018-12-07T07:39:29.174" v="498" actId="1038"/>
        <pc:sldMkLst>
          <pc:docMk/>
          <pc:sldMk cId="4064491734" sldId="262"/>
        </pc:sldMkLst>
        <pc:spChg chg="mod">
          <ac:chgData name="성우 윤" userId="dc19f516f51e2e25" providerId="LiveId" clId="{36E5D232-7067-4954-B114-BD951ED344EE}" dt="2018-12-07T06:35:20.190" v="125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3" creationId="{CF1E9BE2-F59D-483E-9FF2-72EDAFFC68D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5" creationId="{808FC3DB-86A6-4FFE-BBD3-DDEDC1DA20E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6" creationId="{0C8A4F3F-3235-4414-A806-A81767F9CFA4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7" creationId="{14145D70-A8A7-4B82-9DD5-81D204C06D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2018-12-18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2018-12-18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2018-12-18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2018-12-18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2018-12-18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2018-12-18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/>
              <a:t>기초편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09. </a:t>
            </a:r>
            <a:r>
              <a:rPr lang="ko-KR" altLang="en-US" sz="2400" dirty="0">
                <a:solidFill>
                  <a:srgbClr val="8CD6E4"/>
                </a:solidFill>
              </a:rPr>
              <a:t>튜플과 레인지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09-5.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범위를 지정하는 레인지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E1B2C3-EEEF-46E8-AB90-76470C6295E8}"/>
              </a:ext>
            </a:extLst>
          </p:cNvPr>
          <p:cNvSpPr/>
          <p:nvPr/>
        </p:nvSpPr>
        <p:spPr>
          <a:xfrm>
            <a:off x="3618451" y="588814"/>
            <a:ext cx="6096000" cy="25420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latin typeface="Consolas" panose="020B0609020204030204" pitchFamily="49" charset="0"/>
              </a:rPr>
              <a:t>((1, 2, 3)) 		# </a:t>
            </a:r>
            <a:r>
              <a:rPr lang="ko-KR" altLang="en-US" dirty="0">
                <a:latin typeface="YDVYMjOStd12"/>
              </a:rPr>
              <a:t>튜플을 리스트로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2, 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latin typeface="Consolas" panose="020B0609020204030204" pitchFamily="49" charset="0"/>
              </a:rPr>
              <a:t>(range(1, 5)) 	# </a:t>
            </a:r>
            <a:r>
              <a:rPr lang="ko-KR" altLang="en-US" dirty="0">
                <a:latin typeface="YDVYMjOStd12"/>
              </a:rPr>
              <a:t>레인지를 리스트로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2, 3, 4]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latin typeface="Consolas" panose="020B0609020204030204" pitchFamily="49" charset="0"/>
              </a:rPr>
              <a:t>("Hello") 			# </a:t>
            </a:r>
            <a:r>
              <a:rPr lang="ko-KR" altLang="en-US" dirty="0">
                <a:latin typeface="YDVYMjOStd12"/>
              </a:rPr>
              <a:t>문자열을 리스트로</a:t>
            </a:r>
          </a:p>
          <a:p>
            <a:pPr>
              <a:lnSpc>
                <a:spcPct val="150000"/>
              </a:lnSpc>
            </a:pPr>
            <a:r>
              <a:rPr lang="it-IT" altLang="ko-KR" dirty="0">
                <a:latin typeface="Consolas" panose="020B0609020204030204" pitchFamily="49" charset="0"/>
              </a:rPr>
              <a:t>['H', 'e', 'l', 'l', 'o']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03983-8CCE-4952-B9AE-5A264B35C915}"/>
              </a:ext>
            </a:extLst>
          </p:cNvPr>
          <p:cNvSpPr/>
          <p:nvPr/>
        </p:nvSpPr>
        <p:spPr>
          <a:xfrm>
            <a:off x="3618451" y="3596672"/>
            <a:ext cx="6825842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dirty="0">
                <a:latin typeface="Consolas" panose="020B0609020204030204" pitchFamily="49" charset="0"/>
              </a:rPr>
              <a:t>([1, 2, 3]) 		# </a:t>
            </a:r>
            <a:r>
              <a:rPr lang="ko-KR" altLang="en-US" dirty="0">
                <a:latin typeface="YDVYMjOStd12"/>
              </a:rPr>
              <a:t>리스트를 튜플로</a:t>
            </a: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(1, 2, 3)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dirty="0">
                <a:latin typeface="Consolas" panose="020B0609020204030204" pitchFamily="49" charset="0"/>
              </a:rPr>
              <a:t>(range(1, 5)) 	# </a:t>
            </a:r>
            <a:r>
              <a:rPr lang="ko-KR" altLang="en-US" dirty="0">
                <a:latin typeface="YDVYMjOStd12"/>
              </a:rPr>
              <a:t>레인지를 튜플로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(1, 2, 3, 4)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dirty="0">
                <a:latin typeface="Consolas" panose="020B0609020204030204" pitchFamily="49" charset="0"/>
              </a:rPr>
              <a:t>("Hello") 		# </a:t>
            </a:r>
            <a:r>
              <a:rPr lang="ko-KR" altLang="en-US" dirty="0">
                <a:latin typeface="YDVYMjOStd12"/>
              </a:rPr>
              <a:t>문자열을 튜플로</a:t>
            </a:r>
          </a:p>
          <a:p>
            <a:pPr>
              <a:lnSpc>
                <a:spcPct val="150000"/>
              </a:lnSpc>
            </a:pPr>
            <a:r>
              <a:rPr lang="it-IT" altLang="ko-KR" dirty="0">
                <a:latin typeface="Consolas" panose="020B0609020204030204" pitchFamily="49" charset="0"/>
              </a:rPr>
              <a:t>('H', 'e', 'l', 'l', 'o')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91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09-5.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범위를 지정하는 레인지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1E059E-7300-4612-88F9-5399AAD3A92B}"/>
              </a:ext>
            </a:extLst>
          </p:cNvPr>
          <p:cNvSpPr/>
          <p:nvPr/>
        </p:nvSpPr>
        <p:spPr>
          <a:xfrm>
            <a:off x="3514987" y="1123837"/>
            <a:ext cx="7130642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lst = list(range(1, 16))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2, 3, 4, 5, 6, 7, 8, 9, 10, 11, 12, 13, 14, 15]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tpl = tuple(range(1, 16))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tpl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(1, 2, 3, 4, 5, 6, 7, 8, 9, 10, 11, 12, 13, 14, 15)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09-5.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범위를 지정하는 레인지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1FBAB6-98FB-4300-A888-2E984A49EF6A}"/>
              </a:ext>
            </a:extLst>
          </p:cNvPr>
          <p:cNvSpPr/>
          <p:nvPr/>
        </p:nvSpPr>
        <p:spPr>
          <a:xfrm>
            <a:off x="3514987" y="748204"/>
            <a:ext cx="8528807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range(1, 10, 2) 	# 1</a:t>
            </a:r>
            <a:r>
              <a:rPr lang="ko-KR" altLang="en-US" dirty="0">
                <a:latin typeface="YDVYMjOStd12"/>
              </a:rPr>
              <a:t>부터 </a:t>
            </a:r>
            <a:r>
              <a:rPr lang="en-US" altLang="ko-KR" dirty="0">
                <a:latin typeface="Consolas" panose="020B0609020204030204" pitchFamily="49" charset="0"/>
              </a:rPr>
              <a:t>10 </a:t>
            </a:r>
            <a:r>
              <a:rPr lang="ko-KR" altLang="en-US" dirty="0">
                <a:latin typeface="YDVYMjOStd12"/>
              </a:rPr>
              <a:t>이전까지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YDVYMjOStd12"/>
              </a:rPr>
              <a:t>씩 증가하는 레인지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range(1, 10, 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range(1, 10, 3) 	# 1</a:t>
            </a:r>
            <a:r>
              <a:rPr lang="ko-KR" altLang="en-US" dirty="0">
                <a:latin typeface="YDVYMjOStd12"/>
              </a:rPr>
              <a:t>부터 </a:t>
            </a:r>
            <a:r>
              <a:rPr lang="en-US" altLang="ko-KR" dirty="0">
                <a:latin typeface="Consolas" panose="020B0609020204030204" pitchFamily="49" charset="0"/>
              </a:rPr>
              <a:t>10 </a:t>
            </a:r>
            <a:r>
              <a:rPr lang="ko-KR" altLang="en-US" dirty="0">
                <a:latin typeface="YDVYMjOStd12"/>
              </a:rPr>
              <a:t>이전까지 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YDVYMjOStd12"/>
              </a:rPr>
              <a:t>씩 증가하는 레인지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range(1, 10, 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C7344C-A573-46E3-8959-CD7CD9230180}"/>
              </a:ext>
            </a:extLst>
          </p:cNvPr>
          <p:cNvSpPr/>
          <p:nvPr/>
        </p:nvSpPr>
        <p:spPr>
          <a:xfrm>
            <a:off x="3514987" y="3617239"/>
            <a:ext cx="8677013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list(range(1, 10, 2))  # 1</a:t>
            </a:r>
            <a:r>
              <a:rPr lang="ko-KR" altLang="en-US" dirty="0">
                <a:latin typeface="YDVYMjOStd12"/>
              </a:rPr>
              <a:t>부터 </a:t>
            </a:r>
            <a:r>
              <a:rPr lang="en-US" altLang="ko-KR" dirty="0">
                <a:latin typeface="Consolas" panose="020B0609020204030204" pitchFamily="49" charset="0"/>
              </a:rPr>
              <a:t>10 </a:t>
            </a:r>
            <a:r>
              <a:rPr lang="ko-KR" altLang="en-US" dirty="0">
                <a:latin typeface="YDVYMjOStd12"/>
              </a:rPr>
              <a:t>이전까지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YDVYMjOStd12"/>
              </a:rPr>
              <a:t>씩 증가하는 리스트 만들기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3, 5, 7, 9]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list(range(1, 10, 3))  # 1</a:t>
            </a:r>
            <a:r>
              <a:rPr lang="ko-KR" altLang="en-US" dirty="0">
                <a:latin typeface="YDVYMjOStd12"/>
              </a:rPr>
              <a:t>부터 </a:t>
            </a:r>
            <a:r>
              <a:rPr lang="en-US" altLang="ko-KR" dirty="0">
                <a:latin typeface="Consolas" panose="020B0609020204030204" pitchFamily="49" charset="0"/>
              </a:rPr>
              <a:t>10 </a:t>
            </a:r>
            <a:r>
              <a:rPr lang="ko-KR" altLang="en-US" dirty="0">
                <a:latin typeface="YDVYMjOStd12"/>
              </a:rPr>
              <a:t>이전까지 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YDVYMjOStd12"/>
              </a:rPr>
              <a:t>씩 증가하는 리스트 만들기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4, 7]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67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09-6. </a:t>
            </a:r>
            <a:br>
              <a:rPr lang="en-US" altLang="ko-KR" sz="5500" dirty="0"/>
            </a:br>
            <a:r>
              <a:rPr lang="ko-KR" altLang="en-US" dirty="0"/>
              <a:t>레인지 범위 거꾸로 지정하기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A7B32A-58DE-499A-806E-A30A68F38DE6}"/>
              </a:ext>
            </a:extLst>
          </p:cNvPr>
          <p:cNvSpPr/>
          <p:nvPr/>
        </p:nvSpPr>
        <p:spPr>
          <a:xfrm>
            <a:off x="3761064" y="890817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list(range(2, 10))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[2, 3, 4, 5, 6, 7, 8, 9]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list(range(2, 10,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))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[2, 3, 4, 5, 6, 7, 8, 9]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244BF7-234A-48A7-A722-C18463DB470B}"/>
              </a:ext>
            </a:extLst>
          </p:cNvPr>
          <p:cNvSpPr/>
          <p:nvPr/>
        </p:nvSpPr>
        <p:spPr>
          <a:xfrm>
            <a:off x="3761064" y="3650795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list(range(10, 2))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list(range(10, 2, 1))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98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09-6.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레인지 범위 거꾸로 지정하기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A48BBE-D9C3-4D40-8360-8592207CBA97}"/>
              </a:ext>
            </a:extLst>
          </p:cNvPr>
          <p:cNvSpPr/>
          <p:nvPr/>
        </p:nvSpPr>
        <p:spPr>
          <a:xfrm>
            <a:off x="3514987" y="1132980"/>
            <a:ext cx="8386194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list(range(10, 2, -1))   # 10</a:t>
            </a:r>
            <a:r>
              <a:rPr lang="ko-KR" altLang="en-US" dirty="0">
                <a:latin typeface="YDVYMjOStd12"/>
              </a:rPr>
              <a:t>부터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YDVYMjOStd12"/>
              </a:rPr>
              <a:t>씩 감소하여 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YDVYMjOStd12"/>
              </a:rPr>
              <a:t>까지 이르는 정수들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[10, 9, 8, 7, 6, 5, 4, 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list(range(10, 2, -2))   # 10</a:t>
            </a:r>
            <a:r>
              <a:rPr lang="ko-KR" altLang="en-US" dirty="0">
                <a:latin typeface="YDVYMjOStd12"/>
              </a:rPr>
              <a:t>부터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YDVYMjOStd12"/>
              </a:rPr>
              <a:t>씩 감소하여 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YDVYMjOStd12"/>
              </a:rPr>
              <a:t>까지 이르는 정수들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[10, 8, 6, 4]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list(range(10, 2, -3))   # 10</a:t>
            </a:r>
            <a:r>
              <a:rPr lang="ko-KR" altLang="en-US" dirty="0">
                <a:latin typeface="YDVYMjOStd12"/>
              </a:rPr>
              <a:t>부터 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YDVYMjOStd12"/>
              </a:rPr>
              <a:t>씩 감소하여 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YDVYMjOStd12"/>
              </a:rPr>
              <a:t>까지 이르는 정수들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[10, 7, 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26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09-1. </a:t>
            </a:r>
            <a:br>
              <a:rPr lang="en-US" altLang="ko-KR" sz="5500" dirty="0"/>
            </a:br>
            <a:r>
              <a:rPr lang="ko-KR" altLang="en-US" dirty="0"/>
              <a:t>튜플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AFDD67-1200-419C-AFE1-530801438D65}"/>
              </a:ext>
            </a:extLst>
          </p:cNvPr>
          <p:cNvSpPr/>
          <p:nvPr/>
        </p:nvSpPr>
        <p:spPr>
          <a:xfrm>
            <a:off x="3853343" y="735702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lst =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latin typeface="Consolas" panose="020B0609020204030204" pitchFamily="49" charset="0"/>
              </a:rPr>
              <a:t>1, 2, 3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]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# mutable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객체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2, 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type(lst)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&lt;class 'list'&gt;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C5A58A-89E6-4767-BAD0-2A7FFC9B91CD}"/>
              </a:ext>
            </a:extLst>
          </p:cNvPr>
          <p:cNvSpPr/>
          <p:nvPr/>
        </p:nvSpPr>
        <p:spPr>
          <a:xfrm>
            <a:off x="3853343" y="3327900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tpl =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1, 2, 3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      # immutable 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객체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tpl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(1, 2, 3)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type(tpl)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&lt;class 'tuple'&gt;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09-2. </a:t>
            </a:r>
            <a:br>
              <a:rPr lang="en-US" altLang="ko-KR" sz="5500" dirty="0"/>
            </a:br>
            <a:r>
              <a:rPr lang="ko-KR" altLang="en-US" dirty="0"/>
              <a:t>튜플은</a:t>
            </a:r>
            <a:r>
              <a:rPr lang="en-US" altLang="ko-KR" dirty="0"/>
              <a:t> </a:t>
            </a:r>
            <a:r>
              <a:rPr lang="ko-KR" altLang="en-US" dirty="0"/>
              <a:t>어디다 쓸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CD8AD7-5915-487F-BC6E-737B5BD55F1C}"/>
              </a:ext>
            </a:extLst>
          </p:cNvPr>
          <p:cNvSpPr/>
          <p:nvPr/>
        </p:nvSpPr>
        <p:spPr>
          <a:xfrm>
            <a:off x="3514987" y="1537094"/>
            <a:ext cx="858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frns = [['</a:t>
            </a:r>
            <a:r>
              <a:rPr lang="ko-KR" altLang="en-US" dirty="0">
                <a:latin typeface="YDVYMjOStd12"/>
              </a:rPr>
              <a:t>동수</a:t>
            </a:r>
            <a:r>
              <a:rPr lang="en-US" altLang="ko-KR" dirty="0">
                <a:latin typeface="Consolas" panose="020B0609020204030204" pitchFamily="49" charset="0"/>
              </a:rPr>
              <a:t>', 131120], ['</a:t>
            </a:r>
            <a:r>
              <a:rPr lang="ko-KR" altLang="en-US" dirty="0">
                <a:latin typeface="YDVYMjOStd12"/>
              </a:rPr>
              <a:t>진우</a:t>
            </a:r>
            <a:r>
              <a:rPr lang="en-US" altLang="ko-KR" dirty="0">
                <a:latin typeface="Consolas" panose="020B0609020204030204" pitchFamily="49" charset="0"/>
              </a:rPr>
              <a:t>', 130312], ['</a:t>
            </a:r>
            <a:r>
              <a:rPr lang="ko-KR" altLang="en-US" dirty="0">
                <a:latin typeface="YDVYMjOStd12"/>
              </a:rPr>
              <a:t>선영</a:t>
            </a:r>
            <a:r>
              <a:rPr lang="en-US" altLang="ko-KR" dirty="0">
                <a:latin typeface="Consolas" panose="020B0609020204030204" pitchFamily="49" charset="0"/>
              </a:rPr>
              <a:t>', 130904]]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40F037-688F-457C-B9B1-FB4D67DD8069}"/>
              </a:ext>
            </a:extLst>
          </p:cNvPr>
          <p:cNvSpPr/>
          <p:nvPr/>
        </p:nvSpPr>
        <p:spPr>
          <a:xfrm>
            <a:off x="3514987" y="2938055"/>
            <a:ext cx="8797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frns = [('</a:t>
            </a:r>
            <a:r>
              <a:rPr lang="ko-KR" altLang="en-US" dirty="0">
                <a:latin typeface="YDVYMjOStd12"/>
              </a:rPr>
              <a:t>동수</a:t>
            </a:r>
            <a:r>
              <a:rPr lang="en-US" altLang="ko-KR" dirty="0">
                <a:latin typeface="Consolas" panose="020B0609020204030204" pitchFamily="49" charset="0"/>
              </a:rPr>
              <a:t>', 131120), ('</a:t>
            </a:r>
            <a:r>
              <a:rPr lang="ko-KR" altLang="en-US" dirty="0">
                <a:latin typeface="YDVYMjOStd12"/>
              </a:rPr>
              <a:t>진우</a:t>
            </a:r>
            <a:r>
              <a:rPr lang="en-US" altLang="ko-KR" dirty="0">
                <a:latin typeface="Consolas" panose="020B0609020204030204" pitchFamily="49" charset="0"/>
              </a:rPr>
              <a:t>', 130312), ('</a:t>
            </a:r>
            <a:r>
              <a:rPr lang="ko-KR" altLang="en-US" dirty="0">
                <a:latin typeface="YDVYMjOStd12"/>
              </a:rPr>
              <a:t>선영</a:t>
            </a:r>
            <a:r>
              <a:rPr lang="en-US" altLang="ko-KR" dirty="0">
                <a:latin typeface="Consolas" panose="020B0609020204030204" pitchFamily="49" charset="0"/>
              </a:rPr>
              <a:t>', 130904)]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78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09-3. </a:t>
            </a:r>
            <a:br>
              <a:rPr lang="en-US" altLang="ko-KR" sz="5500" dirty="0"/>
            </a:br>
            <a:r>
              <a:rPr lang="ko-KR" altLang="en-US" dirty="0"/>
              <a:t>튜플 관련 함수와 연산자들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FC6DF1-812B-4417-B5F2-A47C2DA1E415}"/>
              </a:ext>
            </a:extLst>
          </p:cNvPr>
          <p:cNvSpPr/>
          <p:nvPr/>
        </p:nvSpPr>
        <p:spPr>
          <a:xfrm>
            <a:off x="3652007" y="693595"/>
            <a:ext cx="6096000" cy="29575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nums = (3, 2, 5, 7, 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</a:rPr>
              <a:t>(nums) 		# </a:t>
            </a:r>
            <a:r>
              <a:rPr lang="ko-KR" altLang="en-US" dirty="0">
                <a:latin typeface="YDVYMjOStd12"/>
              </a:rPr>
              <a:t>값의 개수는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dirty="0">
                <a:latin typeface="Consolas" panose="020B0609020204030204" pitchFamily="49" charset="0"/>
              </a:rPr>
              <a:t>(nums) 		# </a:t>
            </a:r>
            <a:r>
              <a:rPr lang="ko-KR" altLang="en-US" dirty="0">
                <a:latin typeface="YDVYMjOStd12"/>
              </a:rPr>
              <a:t>최댓값은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dirty="0">
                <a:latin typeface="Consolas" panose="020B0609020204030204" pitchFamily="49" charset="0"/>
              </a:rPr>
              <a:t>(nums) 		# </a:t>
            </a:r>
            <a:r>
              <a:rPr lang="ko-KR" altLang="en-US" dirty="0">
                <a:latin typeface="YDVYMjOStd12"/>
              </a:rPr>
              <a:t>최솟값은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EE7830-BCD0-442F-9096-2F01E789C257}"/>
              </a:ext>
            </a:extLst>
          </p:cNvPr>
          <p:cNvSpPr/>
          <p:nvPr/>
        </p:nvSpPr>
        <p:spPr>
          <a:xfrm>
            <a:off x="3652007" y="4146070"/>
            <a:ext cx="7908022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nums </a:t>
            </a:r>
            <a:r>
              <a:rPr lang="en-US" altLang="ko-KR">
                <a:latin typeface="Consolas" panose="020B0609020204030204" pitchFamily="49" charset="0"/>
              </a:rPr>
              <a:t>= (1</a:t>
            </a:r>
            <a:r>
              <a:rPr lang="en-US" altLang="ko-KR" dirty="0">
                <a:latin typeface="Consolas" panose="020B0609020204030204" pitchFamily="49" charset="0"/>
              </a:rPr>
              <a:t>, 2, 3, 1</a:t>
            </a:r>
            <a:r>
              <a:rPr lang="en-US" altLang="ko-KR">
                <a:latin typeface="Consolas" panose="020B0609020204030204" pitchFamily="49" charset="0"/>
              </a:rPr>
              <a:t>, 2)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nums.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latin typeface="Consolas" panose="020B0609020204030204" pitchFamily="49" charset="0"/>
              </a:rPr>
              <a:t>(2) 		# 2</a:t>
            </a:r>
            <a:r>
              <a:rPr lang="ko-KR" altLang="en-US" dirty="0">
                <a:latin typeface="YDVYMjOStd12"/>
              </a:rPr>
              <a:t>가 몇 번 등장해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nums.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latin typeface="Consolas" panose="020B0609020204030204" pitchFamily="49" charset="0"/>
              </a:rPr>
              <a:t>(1) 		# </a:t>
            </a:r>
            <a:r>
              <a:rPr lang="ko-KR" altLang="en-US" dirty="0">
                <a:latin typeface="YDVYMjOStd12"/>
              </a:rPr>
              <a:t>가장 앞에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YDVYMjOStd12"/>
              </a:rPr>
              <a:t>왼쪽에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ko-KR" altLang="en-US" dirty="0">
                <a:latin typeface="YDVYMjOStd12"/>
              </a:rPr>
              <a:t>저장된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YDVYMjOStd12"/>
              </a:rPr>
              <a:t>의 인덱스 값은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0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95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09-3.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튜플 관련 함수와 연산자들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61755F-C9E0-42E1-B532-976B35C13D83}"/>
              </a:ext>
            </a:extLst>
          </p:cNvPr>
          <p:cNvSpPr/>
          <p:nvPr/>
        </p:nvSpPr>
        <p:spPr>
          <a:xfrm>
            <a:off x="3677173" y="701658"/>
            <a:ext cx="7639575" cy="461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nums = (1, 2, 3)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3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</a:rPr>
              <a:t> nums 			# nums</a:t>
            </a:r>
            <a:r>
              <a:rPr lang="ko-KR" altLang="en-US" dirty="0">
                <a:latin typeface="YDVYMjOStd12"/>
              </a:rPr>
              <a:t>에 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YDVYMjOStd12"/>
              </a:rPr>
              <a:t>이 있니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2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not in </a:t>
            </a:r>
            <a:r>
              <a:rPr lang="en-US" altLang="ko-KR" dirty="0">
                <a:latin typeface="Consolas" panose="020B0609020204030204" pitchFamily="49" charset="0"/>
              </a:rPr>
              <a:t>nums 		# num</a:t>
            </a:r>
            <a:r>
              <a:rPr lang="ko-KR" altLang="en-US" dirty="0">
                <a:latin typeface="YDVYMjOStd12"/>
              </a:rPr>
              <a:t>에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YDVYMjOStd12"/>
              </a:rPr>
              <a:t>가 </a:t>
            </a:r>
            <a:r>
              <a:rPr lang="ko-KR" altLang="en-US" dirty="0" err="1">
                <a:latin typeface="YDVYMjOStd12"/>
              </a:rPr>
              <a:t>없니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nums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latin typeface="Consolas" panose="020B0609020204030204" pitchFamily="49" charset="0"/>
              </a:rPr>
              <a:t> (4, 5) 		# num</a:t>
            </a:r>
            <a:r>
              <a:rPr lang="ko-KR" altLang="en-US" dirty="0">
                <a:latin typeface="YDVYMjOStd12"/>
              </a:rPr>
              <a:t>에 </a:t>
            </a:r>
            <a:r>
              <a:rPr lang="en-US" altLang="ko-KR" dirty="0">
                <a:latin typeface="Consolas" panose="020B0609020204030204" pitchFamily="49" charset="0"/>
              </a:rPr>
              <a:t>(4, 5)</a:t>
            </a:r>
            <a:r>
              <a:rPr lang="ko-KR" altLang="en-US" dirty="0">
                <a:latin typeface="YDVYMjOStd12"/>
              </a:rPr>
              <a:t>를 덧붙인 결과는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(1, 2, 3, 4, 5)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nums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latin typeface="Consolas" panose="020B0609020204030204" pitchFamily="49" charset="0"/>
              </a:rPr>
              <a:t> 2 			# nums</a:t>
            </a:r>
            <a:r>
              <a:rPr lang="ko-KR" altLang="en-US" dirty="0">
                <a:latin typeface="YDVYMjOStd12"/>
              </a:rPr>
              <a:t>를 두 개 덧붙인 결과는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(1, 2, 3, 1, 2, 3)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nums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[0:3]</a:t>
            </a:r>
            <a:r>
              <a:rPr lang="en-US" altLang="ko-KR" dirty="0">
                <a:latin typeface="Consolas" panose="020B0609020204030204" pitchFamily="49" charset="0"/>
              </a:rPr>
              <a:t> 			# nums[0] ~ num[2]</a:t>
            </a:r>
            <a:r>
              <a:rPr lang="ko-KR" altLang="en-US" dirty="0">
                <a:latin typeface="YDVYMjOStd12"/>
              </a:rPr>
              <a:t>을 꺼내면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(1, 2, 3)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57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09-3.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튜플 관련 함수와 연산자들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86FB7C-9BEC-4B11-B630-9FEEC36DC3C5}"/>
              </a:ext>
            </a:extLst>
          </p:cNvPr>
          <p:cNvSpPr/>
          <p:nvPr/>
        </p:nvSpPr>
        <p:spPr>
          <a:xfrm>
            <a:off x="3652007" y="836530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ko-KR" dirty="0">
                <a:latin typeface="Consolas" panose="020B0609020204030204" pitchFamily="49" charset="0"/>
              </a:rPr>
              <a:t>&gt;&gt;&gt; for i in (1, 3, 5, 7, 9):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print(i, end = ' ')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1 3 5 7 9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28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09-4. </a:t>
            </a:r>
            <a:br>
              <a:rPr lang="en-US" altLang="ko-KR" sz="5500" dirty="0"/>
            </a:br>
            <a:r>
              <a:rPr lang="ko-KR" altLang="en-US" dirty="0"/>
              <a:t>리스트 관련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9BD95C-8D96-4DEC-A4C9-E83BF115E9F6}"/>
              </a:ext>
            </a:extLst>
          </p:cNvPr>
          <p:cNvSpPr/>
          <p:nvPr/>
        </p:nvSpPr>
        <p:spPr>
          <a:xfrm>
            <a:off x="3514987" y="863670"/>
            <a:ext cx="8159692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frns = [['</a:t>
            </a:r>
            <a:r>
              <a:rPr lang="ko-KR" altLang="en-US" dirty="0">
                <a:latin typeface="YDVYMjOStd12"/>
              </a:rPr>
              <a:t>동수</a:t>
            </a:r>
            <a:r>
              <a:rPr lang="en-US" altLang="ko-KR" dirty="0">
                <a:latin typeface="Consolas" panose="020B0609020204030204" pitchFamily="49" charset="0"/>
              </a:rPr>
              <a:t>', 131120], ['</a:t>
            </a:r>
            <a:r>
              <a:rPr lang="ko-KR" altLang="en-US" dirty="0">
                <a:latin typeface="YDVYMjOStd12"/>
              </a:rPr>
              <a:t>진우</a:t>
            </a:r>
            <a:r>
              <a:rPr lang="en-US" altLang="ko-KR" dirty="0">
                <a:latin typeface="Consolas" panose="020B0609020204030204" pitchFamily="49" charset="0"/>
              </a:rPr>
              <a:t>',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130312</a:t>
            </a:r>
            <a:r>
              <a:rPr lang="en-US" altLang="ko-KR" dirty="0">
                <a:latin typeface="Consolas" panose="020B0609020204030204" pitchFamily="49" charset="0"/>
              </a:rPr>
              <a:t>], ['</a:t>
            </a:r>
            <a:r>
              <a:rPr lang="ko-KR" altLang="en-US" dirty="0">
                <a:latin typeface="YDVYMjOStd12"/>
              </a:rPr>
              <a:t>선영</a:t>
            </a:r>
            <a:r>
              <a:rPr lang="en-US" altLang="ko-KR" dirty="0">
                <a:latin typeface="Consolas" panose="020B0609020204030204" pitchFamily="49" charset="0"/>
              </a:rPr>
              <a:t>', 130904]]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frns[1][1] =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130102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frns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[['</a:t>
            </a:r>
            <a:r>
              <a:rPr lang="ko-KR" altLang="en-US" dirty="0">
                <a:latin typeface="YDVYMjOStd12"/>
              </a:rPr>
              <a:t>동수</a:t>
            </a:r>
            <a:r>
              <a:rPr lang="en-US" altLang="ko-KR" dirty="0">
                <a:latin typeface="Consolas" panose="020B0609020204030204" pitchFamily="49" charset="0"/>
              </a:rPr>
              <a:t>', 131120], ['</a:t>
            </a:r>
            <a:r>
              <a:rPr lang="ko-KR" altLang="en-US" dirty="0">
                <a:latin typeface="YDVYMjOStd12"/>
              </a:rPr>
              <a:t>수진</a:t>
            </a:r>
            <a:r>
              <a:rPr lang="en-US" altLang="ko-KR" dirty="0">
                <a:latin typeface="Consolas" panose="020B0609020204030204" pitchFamily="49" charset="0"/>
              </a:rPr>
              <a:t>',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130102</a:t>
            </a:r>
            <a:r>
              <a:rPr lang="en-US" altLang="ko-KR" dirty="0">
                <a:latin typeface="Consolas" panose="020B0609020204030204" pitchFamily="49" charset="0"/>
              </a:rPr>
              <a:t>], ['</a:t>
            </a:r>
            <a:r>
              <a:rPr lang="ko-KR" altLang="en-US" dirty="0">
                <a:latin typeface="YDVYMjOStd12"/>
              </a:rPr>
              <a:t>선영</a:t>
            </a:r>
            <a:r>
              <a:rPr lang="en-US" altLang="ko-KR" dirty="0">
                <a:latin typeface="Consolas" panose="020B0609020204030204" pitchFamily="49" charset="0"/>
              </a:rPr>
              <a:t>', 130904]]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3E8830-2211-4C64-B276-D21273EA49C6}"/>
              </a:ext>
            </a:extLst>
          </p:cNvPr>
          <p:cNvSpPr/>
          <p:nvPr/>
        </p:nvSpPr>
        <p:spPr>
          <a:xfrm>
            <a:off x="3514986" y="3424428"/>
            <a:ext cx="8159691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frns = [('</a:t>
            </a:r>
            <a:r>
              <a:rPr lang="ko-KR" altLang="en-US" dirty="0">
                <a:latin typeface="YDVYMjOStd12"/>
              </a:rPr>
              <a:t>동수</a:t>
            </a:r>
            <a:r>
              <a:rPr lang="en-US" altLang="ko-KR" dirty="0">
                <a:latin typeface="Consolas" panose="020B0609020204030204" pitchFamily="49" charset="0"/>
              </a:rPr>
              <a:t>', 131120), ('</a:t>
            </a:r>
            <a:r>
              <a:rPr lang="ko-KR" altLang="en-US" dirty="0">
                <a:latin typeface="YDVYMjOStd12"/>
              </a:rPr>
              <a:t>진우</a:t>
            </a:r>
            <a:r>
              <a:rPr lang="en-US" altLang="ko-KR" dirty="0">
                <a:latin typeface="Consolas" panose="020B0609020204030204" pitchFamily="49" charset="0"/>
              </a:rPr>
              <a:t>', 130312), ('</a:t>
            </a:r>
            <a:r>
              <a:rPr lang="ko-KR" altLang="en-US" dirty="0">
                <a:latin typeface="YDVYMjOStd12"/>
              </a:rPr>
              <a:t>선영</a:t>
            </a:r>
            <a:r>
              <a:rPr lang="en-US" altLang="ko-KR" dirty="0">
                <a:latin typeface="Consolas" panose="020B0609020204030204" pitchFamily="49" charset="0"/>
              </a:rPr>
              <a:t>', 130904)]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frns[0][0]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</a:t>
            </a:r>
            <a:r>
              <a:rPr lang="ko-KR" altLang="en-US" dirty="0">
                <a:latin typeface="YDVYMjOStd12"/>
              </a:rPr>
              <a:t>동수</a:t>
            </a:r>
            <a:r>
              <a:rPr lang="en-US" altLang="ko-KR" dirty="0"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frns[0][1]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131120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72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09-5. </a:t>
            </a:r>
            <a:br>
              <a:rPr lang="en-US" altLang="ko-KR" sz="5500" dirty="0"/>
            </a:br>
            <a:r>
              <a:rPr lang="ko-KR" altLang="en-US" dirty="0"/>
              <a:t>범위를 지정하는 레인지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7781C1-A55A-495B-BFE5-10C8B14D7087}"/>
              </a:ext>
            </a:extLst>
          </p:cNvPr>
          <p:cNvSpPr/>
          <p:nvPr/>
        </p:nvSpPr>
        <p:spPr>
          <a:xfrm>
            <a:off x="3668785" y="651973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for i in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range(1, 11)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print(i, end = ' ')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1 2 3 4 5 6 7 8 9 10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77EBA3-E01B-43C1-9CC6-7CC2367F2877}"/>
              </a:ext>
            </a:extLst>
          </p:cNvPr>
          <p:cNvSpPr/>
          <p:nvPr/>
        </p:nvSpPr>
        <p:spPr>
          <a:xfrm>
            <a:off x="3668785" y="2927655"/>
            <a:ext cx="6096000" cy="12955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 =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range(1, 10)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type(r)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&lt;class 'range'&gt;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2C359F-B9A2-438C-B24A-4A36F53B1398}"/>
              </a:ext>
            </a:extLst>
          </p:cNvPr>
          <p:cNvSpPr/>
          <p:nvPr/>
        </p:nvSpPr>
        <p:spPr>
          <a:xfrm>
            <a:off x="3668785" y="5215747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r =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range(1, 1000)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AC2C24-6F56-43DF-824D-81A0E54F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547" y="4637506"/>
            <a:ext cx="2427346" cy="14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1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09-5.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범위를 지정하는 레인지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1CDE50-9C31-46E0-95D8-FF2489A6C8F3}"/>
              </a:ext>
            </a:extLst>
          </p:cNvPr>
          <p:cNvSpPr/>
          <p:nvPr/>
        </p:nvSpPr>
        <p:spPr>
          <a:xfrm>
            <a:off x="3735897" y="1123837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 = range(1, 10)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9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</a:rPr>
              <a:t> 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10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not in</a:t>
            </a:r>
            <a:r>
              <a:rPr lang="en-US" altLang="ko-KR" dirty="0">
                <a:latin typeface="Consolas" panose="020B0609020204030204" pitchFamily="49" charset="0"/>
              </a:rPr>
              <a:t> 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986877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743</Words>
  <Application>Microsoft Office PowerPoint</Application>
  <PresentationFormat>와이드스크린</PresentationFormat>
  <Paragraphs>117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YDVYMjOStd12</vt:lpstr>
      <vt:lpstr>Consolas</vt:lpstr>
      <vt:lpstr>Corbel</vt:lpstr>
      <vt:lpstr>Wingdings 2</vt:lpstr>
      <vt:lpstr>틀</vt:lpstr>
      <vt:lpstr>윤성우의  열혈 파이썬  기초편</vt:lpstr>
      <vt:lpstr>09-1.  튜플(Tuple)</vt:lpstr>
      <vt:lpstr>09-2.  튜플은 어디다 쓸 것인가?</vt:lpstr>
      <vt:lpstr>09-3.  튜플 관련 함수와 연산자들</vt:lpstr>
      <vt:lpstr>09-3. (continue) 튜플 관련 함수와 연산자들</vt:lpstr>
      <vt:lpstr>09-3. (continue) 튜플 관련 함수와 연산자들</vt:lpstr>
      <vt:lpstr>09-4.  리스트 관련</vt:lpstr>
      <vt:lpstr>09-5.  범위를 지정하는 레인지</vt:lpstr>
      <vt:lpstr>09-5. (continue) 범위를 지정하는 레인지</vt:lpstr>
      <vt:lpstr>09-5. (continue) 범위를 지정하는 레인지</vt:lpstr>
      <vt:lpstr>09-5. (continue) 범위를 지정하는 레인지</vt:lpstr>
      <vt:lpstr>09-5. (continue) 범위를 지정하는 레인지</vt:lpstr>
      <vt:lpstr>09-6.  레인지 범위 거꾸로 지정하기</vt:lpstr>
      <vt:lpstr>09-6. (continue) 레인지 범위 거꾸로 지정하기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성우 윤</cp:lastModifiedBy>
  <cp:revision>1</cp:revision>
  <dcterms:created xsi:type="dcterms:W3CDTF">2018-11-23T06:43:43Z</dcterms:created>
  <dcterms:modified xsi:type="dcterms:W3CDTF">2018-12-18T05:18:02Z</dcterms:modified>
</cp:coreProperties>
</file>