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4" r:id="rId4"/>
    <p:sldId id="277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8C4FB-EECD-4D16-B538-23000C56311D}" v="84" dt="2018-12-11T08:21:10.362"/>
    <p1510:client id="{84E3BC8C-659A-448A-8E23-4314E662236B}" v="103" dt="2018-12-12T07:15:13.430"/>
    <p1510:client id="{5E8B1830-C0BE-4F39-8645-55A7AD46FB0E}" v="39" dt="2018-12-12T07:49:5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5E8B1830-C0BE-4F39-8645-55A7AD46FB0E}"/>
    <pc:docChg chg="undo custSel addSld delSld modSld">
      <pc:chgData name="성우 윤" userId="dc19f516f51e2e25" providerId="LiveId" clId="{5E8B1830-C0BE-4F39-8645-55A7AD46FB0E}" dt="2018-12-12T07:50:21.695" v="530" actId="2710"/>
      <pc:docMkLst>
        <pc:docMk/>
      </pc:docMkLst>
      <pc:sldChg chg="modSp">
        <pc:chgData name="성우 윤" userId="dc19f516f51e2e25" providerId="LiveId" clId="{5E8B1830-C0BE-4F39-8645-55A7AD46FB0E}" dt="2018-12-12T07:16:28.904" v="48" actId="6549"/>
        <pc:sldMkLst>
          <pc:docMk/>
          <pc:sldMk cId="1180851756" sldId="256"/>
        </pc:sldMkLst>
        <pc:spChg chg="mod">
          <ac:chgData name="성우 윤" userId="dc19f516f51e2e25" providerId="LiveId" clId="{5E8B1830-C0BE-4F39-8645-55A7AD46FB0E}" dt="2018-12-12T07:16:28.904" v="48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5E8B1830-C0BE-4F39-8645-55A7AD46FB0E}" dt="2018-12-12T07:43:18.995" v="309" actId="313"/>
        <pc:sldMkLst>
          <pc:docMk/>
          <pc:sldMk cId="4064491734" sldId="262"/>
        </pc:sldMkLst>
        <pc:spChg chg="mod">
          <ac:chgData name="성우 윤" userId="dc19f516f51e2e25" providerId="LiveId" clId="{5E8B1830-C0BE-4F39-8645-55A7AD46FB0E}" dt="2018-12-12T07:17:03.312" v="97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3" creationId="{CEAFDD67-1200-419C-AFE1-530801438D65}"/>
          </ac:spMkLst>
        </pc:spChg>
        <pc:spChg chg="del">
          <ac:chgData name="성우 윤" userId="dc19f516f51e2e25" providerId="LiveId" clId="{5E8B1830-C0BE-4F39-8645-55A7AD46FB0E}" dt="2018-12-12T07:16:49.048" v="65" actId="478"/>
          <ac:spMkLst>
            <pc:docMk/>
            <pc:sldMk cId="4064491734" sldId="262"/>
            <ac:spMk id="4" creationId="{10C5A58A-89E6-4767-BAD0-2A7FFC9B91CD}"/>
          </ac:spMkLst>
        </pc:spChg>
        <pc:spChg chg="add mod">
          <ac:chgData name="성우 윤" userId="dc19f516f51e2e25" providerId="LiveId" clId="{5E8B1830-C0BE-4F39-8645-55A7AD46FB0E}" dt="2018-12-12T07:42:58.596" v="304" actId="2710"/>
          <ac:spMkLst>
            <pc:docMk/>
            <pc:sldMk cId="4064491734" sldId="262"/>
            <ac:spMk id="5" creationId="{3636AF6C-0444-49E8-8563-D6A757AEF6C6}"/>
          </ac:spMkLst>
        </pc:spChg>
        <pc:spChg chg="add mod">
          <ac:chgData name="성우 윤" userId="dc19f516f51e2e25" providerId="LiveId" clId="{5E8B1830-C0BE-4F39-8645-55A7AD46FB0E}" dt="2018-12-12T07:43:18.995" v="309" actId="313"/>
          <ac:spMkLst>
            <pc:docMk/>
            <pc:sldMk cId="4064491734" sldId="262"/>
            <ac:spMk id="6" creationId="{7D509AC1-1A5D-48DA-8F92-220C53E7D67D}"/>
          </ac:spMkLst>
        </pc:spChg>
      </pc:sldChg>
      <pc:sldChg chg="del">
        <pc:chgData name="성우 윤" userId="dc19f516f51e2e25" providerId="LiveId" clId="{5E8B1830-C0BE-4F39-8645-55A7AD46FB0E}" dt="2018-12-12T07:16:31.118" v="49" actId="2696"/>
        <pc:sldMkLst>
          <pc:docMk/>
          <pc:sldMk cId="3330786021" sldId="274"/>
        </pc:sldMkLst>
      </pc:sldChg>
      <pc:sldChg chg="addSp delSp modSp add">
        <pc:chgData name="성우 윤" userId="dc19f516f51e2e25" providerId="LiveId" clId="{5E8B1830-C0BE-4F39-8645-55A7AD46FB0E}" dt="2018-12-12T07:44:54.389" v="360" actId="1076"/>
        <pc:sldMkLst>
          <pc:docMk/>
          <pc:sldMk cId="4177912619" sldId="274"/>
        </pc:sldMkLst>
        <pc:spChg chg="mod">
          <ac:chgData name="성우 윤" userId="dc19f516f51e2e25" providerId="LiveId" clId="{5E8B1830-C0BE-4F39-8645-55A7AD46FB0E}" dt="2018-12-12T07:17:27.671" v="163" actId="6549"/>
          <ac:spMkLst>
            <pc:docMk/>
            <pc:sldMk cId="4177912619" sldId="274"/>
            <ac:spMk id="2" creationId="{0D8E2EAE-BCF9-4C10-A215-20999C2C0AF5}"/>
          </ac:spMkLst>
        </pc:spChg>
        <pc:spChg chg="add mod">
          <ac:chgData name="성우 윤" userId="dc19f516f51e2e25" providerId="LiveId" clId="{5E8B1830-C0BE-4F39-8645-55A7AD46FB0E}" dt="2018-12-12T07:44:00.305" v="339" actId="2710"/>
          <ac:spMkLst>
            <pc:docMk/>
            <pc:sldMk cId="4177912619" sldId="274"/>
            <ac:spMk id="3" creationId="{1969128F-431B-4EA6-A07D-3227CD1CD13A}"/>
          </ac:spMkLst>
        </pc:spChg>
        <pc:spChg chg="add del mod">
          <ac:chgData name="성우 윤" userId="dc19f516f51e2e25" providerId="LiveId" clId="{5E8B1830-C0BE-4F39-8645-55A7AD46FB0E}" dt="2018-12-12T07:44:28.659" v="342" actId="478"/>
          <ac:spMkLst>
            <pc:docMk/>
            <pc:sldMk cId="4177912619" sldId="274"/>
            <ac:spMk id="4" creationId="{DFCA3777-6F79-4EFA-A398-844945B375A2}"/>
          </ac:spMkLst>
        </pc:spChg>
        <pc:spChg chg="add mod">
          <ac:chgData name="성우 윤" userId="dc19f516f51e2e25" providerId="LiveId" clId="{5E8B1830-C0BE-4F39-8645-55A7AD46FB0E}" dt="2018-12-12T07:44:50.201" v="359" actId="2710"/>
          <ac:spMkLst>
            <pc:docMk/>
            <pc:sldMk cId="4177912619" sldId="274"/>
            <ac:spMk id="5" creationId="{5781F35D-6143-46A5-9CE6-D5F57067610F}"/>
          </ac:spMkLst>
        </pc:spChg>
        <pc:spChg chg="add mod">
          <ac:chgData name="성우 윤" userId="dc19f516f51e2e25" providerId="LiveId" clId="{5E8B1830-C0BE-4F39-8645-55A7AD46FB0E}" dt="2018-12-12T07:44:54.389" v="360" actId="1076"/>
          <ac:spMkLst>
            <pc:docMk/>
            <pc:sldMk cId="4177912619" sldId="274"/>
            <ac:spMk id="6" creationId="{ADC83DD0-98F6-4BE0-8E6F-1D1A95581590}"/>
          </ac:spMkLst>
        </pc:spChg>
      </pc:sldChg>
      <pc:sldChg chg="del">
        <pc:chgData name="성우 윤" userId="dc19f516f51e2e25" providerId="LiveId" clId="{5E8B1830-C0BE-4F39-8645-55A7AD46FB0E}" dt="2018-12-12T07:16:31.874" v="50" actId="2696"/>
        <pc:sldMkLst>
          <pc:docMk/>
          <pc:sldMk cId="1530951400" sldId="275"/>
        </pc:sldMkLst>
      </pc:sldChg>
      <pc:sldChg chg="addSp modSp add">
        <pc:chgData name="성우 윤" userId="dc19f516f51e2e25" providerId="LiveId" clId="{5E8B1830-C0BE-4F39-8645-55A7AD46FB0E}" dt="2018-12-12T07:49:27.286" v="444" actId="207"/>
        <pc:sldMkLst>
          <pc:docMk/>
          <pc:sldMk cId="3960024997" sldId="275"/>
        </pc:sldMkLst>
        <pc:spChg chg="mod">
          <ac:chgData name="성우 윤" userId="dc19f516f51e2e25" providerId="LiveId" clId="{5E8B1830-C0BE-4F39-8645-55A7AD46FB0E}" dt="2018-12-12T07:17:43.046" v="197" actId="6549"/>
          <ac:spMkLst>
            <pc:docMk/>
            <pc:sldMk cId="3960024997" sldId="275"/>
            <ac:spMk id="2" creationId="{0D8E2EAE-BCF9-4C10-A215-20999C2C0AF5}"/>
          </ac:spMkLst>
        </pc:spChg>
        <pc:spChg chg="add mod">
          <ac:chgData name="성우 윤" userId="dc19f516f51e2e25" providerId="LiveId" clId="{5E8B1830-C0BE-4F39-8645-55A7AD46FB0E}" dt="2018-12-12T07:49:27.286" v="444" actId="207"/>
          <ac:spMkLst>
            <pc:docMk/>
            <pc:sldMk cId="3960024997" sldId="275"/>
            <ac:spMk id="3" creationId="{A5F678A8-DC40-4E64-B93A-E058F4E92D9B}"/>
          </ac:spMkLst>
        </pc:spChg>
        <pc:spChg chg="add mod">
          <ac:chgData name="성우 윤" userId="dc19f516f51e2e25" providerId="LiveId" clId="{5E8B1830-C0BE-4F39-8645-55A7AD46FB0E}" dt="2018-12-12T07:49:12.573" v="443" actId="2710"/>
          <ac:spMkLst>
            <pc:docMk/>
            <pc:sldMk cId="3960024997" sldId="275"/>
            <ac:spMk id="4" creationId="{BD881B25-7EAF-4C7C-B1B4-411C6AF0D6C1}"/>
          </ac:spMkLst>
        </pc:spChg>
      </pc:sldChg>
      <pc:sldChg chg="addSp modSp add">
        <pc:chgData name="성우 윤" userId="dc19f516f51e2e25" providerId="LiveId" clId="{5E8B1830-C0BE-4F39-8645-55A7AD46FB0E}" dt="2018-12-12T07:50:21.695" v="530" actId="2710"/>
        <pc:sldMkLst>
          <pc:docMk/>
          <pc:sldMk cId="190300257" sldId="276"/>
        </pc:sldMkLst>
        <pc:spChg chg="mod">
          <ac:chgData name="성우 윤" userId="dc19f516f51e2e25" providerId="LiveId" clId="{5E8B1830-C0BE-4F39-8645-55A7AD46FB0E}" dt="2018-12-12T07:17:58.696" v="243" actId="6549"/>
          <ac:spMkLst>
            <pc:docMk/>
            <pc:sldMk cId="190300257" sldId="276"/>
            <ac:spMk id="2" creationId="{0D8E2EAE-BCF9-4C10-A215-20999C2C0AF5}"/>
          </ac:spMkLst>
        </pc:spChg>
        <pc:spChg chg="add mod">
          <ac:chgData name="성우 윤" userId="dc19f516f51e2e25" providerId="LiveId" clId="{5E8B1830-C0BE-4F39-8645-55A7AD46FB0E}" dt="2018-12-12T07:50:21.695" v="530" actId="2710"/>
          <ac:spMkLst>
            <pc:docMk/>
            <pc:sldMk cId="190300257" sldId="276"/>
            <ac:spMk id="3" creationId="{90F429BB-A4CB-44BC-A305-082BFACB0A8C}"/>
          </ac:spMkLst>
        </pc:spChg>
      </pc:sldChg>
      <pc:sldChg chg="del">
        <pc:chgData name="성우 윤" userId="dc19f516f51e2e25" providerId="LiveId" clId="{5E8B1830-C0BE-4F39-8645-55A7AD46FB0E}" dt="2018-12-12T07:16:34.412" v="53" actId="2696"/>
        <pc:sldMkLst>
          <pc:docMk/>
          <pc:sldMk cId="841725066" sldId="276"/>
        </pc:sldMkLst>
      </pc:sldChg>
      <pc:sldChg chg="addSp delSp modSp add">
        <pc:chgData name="성우 윤" userId="dc19f516f51e2e25" providerId="LiveId" clId="{5E8B1830-C0BE-4F39-8645-55A7AD46FB0E}" dt="2018-12-12T07:47:57.972" v="406" actId="1076"/>
        <pc:sldMkLst>
          <pc:docMk/>
          <pc:sldMk cId="1590253259" sldId="277"/>
        </pc:sldMkLst>
        <pc:spChg chg="mod">
          <ac:chgData name="성우 윤" userId="dc19f516f51e2e25" providerId="LiveId" clId="{5E8B1830-C0BE-4F39-8645-55A7AD46FB0E}" dt="2018-12-12T07:45:26.783" v="375" actId="255"/>
          <ac:spMkLst>
            <pc:docMk/>
            <pc:sldMk cId="1590253259" sldId="277"/>
            <ac:spMk id="2" creationId="{0D8E2EAE-BCF9-4C10-A215-20999C2C0AF5}"/>
          </ac:spMkLst>
        </pc:spChg>
        <pc:spChg chg="del">
          <ac:chgData name="성우 윤" userId="dc19f516f51e2e25" providerId="LiveId" clId="{5E8B1830-C0BE-4F39-8645-55A7AD46FB0E}" dt="2018-12-12T07:45:15.603" v="362" actId="478"/>
          <ac:spMkLst>
            <pc:docMk/>
            <pc:sldMk cId="1590253259" sldId="277"/>
            <ac:spMk id="3" creationId="{1969128F-431B-4EA6-A07D-3227CD1CD13A}"/>
          </ac:spMkLst>
        </pc:spChg>
        <pc:spChg chg="add mod">
          <ac:chgData name="성우 윤" userId="dc19f516f51e2e25" providerId="LiveId" clId="{5E8B1830-C0BE-4F39-8645-55A7AD46FB0E}" dt="2018-12-12T07:46:37.305" v="402" actId="207"/>
          <ac:spMkLst>
            <pc:docMk/>
            <pc:sldMk cId="1590253259" sldId="277"/>
            <ac:spMk id="4" creationId="{B2DD3B7D-A661-48E7-AE04-D10CDC452EDA}"/>
          </ac:spMkLst>
        </pc:spChg>
        <pc:spChg chg="del">
          <ac:chgData name="성우 윤" userId="dc19f516f51e2e25" providerId="LiveId" clId="{5E8B1830-C0BE-4F39-8645-55A7AD46FB0E}" dt="2018-12-12T07:45:15.603" v="362" actId="478"/>
          <ac:spMkLst>
            <pc:docMk/>
            <pc:sldMk cId="1590253259" sldId="277"/>
            <ac:spMk id="5" creationId="{5781F35D-6143-46A5-9CE6-D5F57067610F}"/>
          </ac:spMkLst>
        </pc:spChg>
        <pc:spChg chg="del">
          <ac:chgData name="성우 윤" userId="dc19f516f51e2e25" providerId="LiveId" clId="{5E8B1830-C0BE-4F39-8645-55A7AD46FB0E}" dt="2018-12-12T07:45:15.603" v="362" actId="478"/>
          <ac:spMkLst>
            <pc:docMk/>
            <pc:sldMk cId="1590253259" sldId="277"/>
            <ac:spMk id="6" creationId="{ADC83DD0-98F6-4BE0-8E6F-1D1A95581590}"/>
          </ac:spMkLst>
        </pc:spChg>
        <pc:spChg chg="add mod">
          <ac:chgData name="성우 윤" userId="dc19f516f51e2e25" providerId="LiveId" clId="{5E8B1830-C0BE-4F39-8645-55A7AD46FB0E}" dt="2018-12-12T07:47:57.972" v="406" actId="1076"/>
          <ac:spMkLst>
            <pc:docMk/>
            <pc:sldMk cId="1590253259" sldId="277"/>
            <ac:spMk id="7" creationId="{F98942C3-5E0C-494F-BBB8-43D7A6A46BD8}"/>
          </ac:spMkLst>
        </pc:spChg>
        <pc:spChg chg="add mod">
          <ac:chgData name="성우 윤" userId="dc19f516f51e2e25" providerId="LiveId" clId="{5E8B1830-C0BE-4F39-8645-55A7AD46FB0E}" dt="2018-12-12T07:46:44.152" v="405" actId="207"/>
          <ac:spMkLst>
            <pc:docMk/>
            <pc:sldMk cId="1590253259" sldId="277"/>
            <ac:spMk id="8" creationId="{804187A6-BA9A-4DE0-823D-D1964E5249AC}"/>
          </ac:spMkLst>
        </pc:spChg>
      </pc:sldChg>
      <pc:sldChg chg="del">
        <pc:chgData name="성우 윤" userId="dc19f516f51e2e25" providerId="LiveId" clId="{5E8B1830-C0BE-4F39-8645-55A7AD46FB0E}" dt="2018-12-12T07:16:35.210" v="54" actId="2696"/>
        <pc:sldMkLst>
          <pc:docMk/>
          <pc:sldMk cId="2806719359" sldId="277"/>
        </pc:sldMkLst>
      </pc:sldChg>
      <pc:sldChg chg="del">
        <pc:chgData name="성우 윤" userId="dc19f516f51e2e25" providerId="LiveId" clId="{5E8B1830-C0BE-4F39-8645-55A7AD46FB0E}" dt="2018-12-12T07:16:39.250" v="59" actId="2696"/>
        <pc:sldMkLst>
          <pc:docMk/>
          <pc:sldMk cId="2097984735" sldId="278"/>
        </pc:sldMkLst>
      </pc:sldChg>
      <pc:sldChg chg="del">
        <pc:chgData name="성우 윤" userId="dc19f516f51e2e25" providerId="LiveId" clId="{5E8B1830-C0BE-4F39-8645-55A7AD46FB0E}" dt="2018-12-12T07:16:32.707" v="51" actId="2696"/>
        <pc:sldMkLst>
          <pc:docMk/>
          <pc:sldMk cId="4252571991" sldId="279"/>
        </pc:sldMkLst>
      </pc:sldChg>
      <pc:sldChg chg="del">
        <pc:chgData name="성우 윤" userId="dc19f516f51e2e25" providerId="LiveId" clId="{5E8B1830-C0BE-4F39-8645-55A7AD46FB0E}" dt="2018-12-12T07:16:33.615" v="52" actId="2696"/>
        <pc:sldMkLst>
          <pc:docMk/>
          <pc:sldMk cId="4189283666" sldId="280"/>
        </pc:sldMkLst>
      </pc:sldChg>
      <pc:sldChg chg="del">
        <pc:chgData name="성우 윤" userId="dc19f516f51e2e25" providerId="LiveId" clId="{5E8B1830-C0BE-4F39-8645-55A7AD46FB0E}" dt="2018-12-12T07:16:36.010" v="55" actId="2696"/>
        <pc:sldMkLst>
          <pc:docMk/>
          <pc:sldMk cId="629986877" sldId="281"/>
        </pc:sldMkLst>
      </pc:sldChg>
      <pc:sldChg chg="del">
        <pc:chgData name="성우 윤" userId="dc19f516f51e2e25" providerId="LiveId" clId="{5E8B1830-C0BE-4F39-8645-55A7AD46FB0E}" dt="2018-12-12T07:16:36.813" v="56" actId="2696"/>
        <pc:sldMkLst>
          <pc:docMk/>
          <pc:sldMk cId="1285912237" sldId="282"/>
        </pc:sldMkLst>
      </pc:sldChg>
      <pc:sldChg chg="del">
        <pc:chgData name="성우 윤" userId="dc19f516f51e2e25" providerId="LiveId" clId="{5E8B1830-C0BE-4F39-8645-55A7AD46FB0E}" dt="2018-12-12T07:16:37.652" v="57" actId="2696"/>
        <pc:sldMkLst>
          <pc:docMk/>
          <pc:sldMk cId="20459913" sldId="283"/>
        </pc:sldMkLst>
      </pc:sldChg>
      <pc:sldChg chg="del">
        <pc:chgData name="성우 윤" userId="dc19f516f51e2e25" providerId="LiveId" clId="{5E8B1830-C0BE-4F39-8645-55A7AD46FB0E}" dt="2018-12-12T07:16:38.376" v="58" actId="2696"/>
        <pc:sldMkLst>
          <pc:docMk/>
          <pc:sldMk cId="1070673670" sldId="284"/>
        </pc:sldMkLst>
      </pc:sldChg>
      <pc:sldChg chg="del">
        <pc:chgData name="성우 윤" userId="dc19f516f51e2e25" providerId="LiveId" clId="{5E8B1830-C0BE-4F39-8645-55A7AD46FB0E}" dt="2018-12-12T07:16:40.103" v="60" actId="2696"/>
        <pc:sldMkLst>
          <pc:docMk/>
          <pc:sldMk cId="1103269022" sldId="285"/>
        </pc:sldMkLst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84E3BC8C-659A-448A-8E23-4314E662236B}"/>
    <pc:docChg chg="undo custSel addSld delSld modSld">
      <pc:chgData name="성우 윤" userId="dc19f516f51e2e25" providerId="LiveId" clId="{84E3BC8C-659A-448A-8E23-4314E662236B}" dt="2018-12-12T07:15:36.771" v="727" actId="2696"/>
      <pc:docMkLst>
        <pc:docMk/>
      </pc:docMkLst>
      <pc:sldChg chg="modSp">
        <pc:chgData name="성우 윤" userId="dc19f516f51e2e25" providerId="LiveId" clId="{84E3BC8C-659A-448A-8E23-4314E662236B}" dt="2018-12-12T06:46:16.350" v="29"/>
        <pc:sldMkLst>
          <pc:docMk/>
          <pc:sldMk cId="1180851756" sldId="256"/>
        </pc:sldMkLst>
        <pc:spChg chg="mod">
          <ac:chgData name="성우 윤" userId="dc19f516f51e2e25" providerId="LiveId" clId="{84E3BC8C-659A-448A-8E23-4314E662236B}" dt="2018-12-12T06:46:16.350" v="2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84E3BC8C-659A-448A-8E23-4314E662236B}" dt="2018-12-12T06:50:34.494" v="350" actId="207"/>
        <pc:sldMkLst>
          <pc:docMk/>
          <pc:sldMk cId="4064491734" sldId="262"/>
        </pc:sldMkLst>
        <pc:spChg chg="mod">
          <ac:chgData name="성우 윤" userId="dc19f516f51e2e25" providerId="LiveId" clId="{84E3BC8C-659A-448A-8E23-4314E662236B}" dt="2018-12-12T06:46:47.575" v="69" actId="65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0:34.494" v="350" actId="207"/>
          <ac:spMkLst>
            <pc:docMk/>
            <pc:sldMk cId="4064491734" sldId="262"/>
            <ac:spMk id="3" creationId="{CEAFDD67-1200-419C-AFE1-530801438D65}"/>
          </ac:spMkLst>
        </pc:spChg>
        <pc:spChg chg="add mod">
          <ac:chgData name="성우 윤" userId="dc19f516f51e2e25" providerId="LiveId" clId="{84E3BC8C-659A-448A-8E23-4314E662236B}" dt="2018-12-12T06:50:16.816" v="323" actId="207"/>
          <ac:spMkLst>
            <pc:docMk/>
            <pc:sldMk cId="4064491734" sldId="262"/>
            <ac:spMk id="4" creationId="{10C5A58A-89E6-4767-BAD0-2A7FFC9B91CD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6" creationId="{FEBAB60A-6D39-4E35-AA92-A92F931F8024}"/>
          </ac:spMkLst>
        </pc:spChg>
        <pc:spChg chg="del">
          <ac:chgData name="성우 윤" userId="dc19f516f51e2e25" providerId="LiveId" clId="{84E3BC8C-659A-448A-8E23-4314E662236B}" dt="2018-12-12T06:46:50.964" v="70" actId="478"/>
          <ac:spMkLst>
            <pc:docMk/>
            <pc:sldMk cId="4064491734" sldId="262"/>
            <ac:spMk id="9" creationId="{CB8AED5E-158C-4A53-B04B-9EE2796555BC}"/>
          </ac:spMkLst>
        </pc:spChg>
      </pc:sldChg>
      <pc:sldChg chg="del">
        <pc:chgData name="성우 윤" userId="dc19f516f51e2e25" providerId="LiveId" clId="{84E3BC8C-659A-448A-8E23-4314E662236B}" dt="2018-12-12T06:46:17.589" v="30" actId="2696"/>
        <pc:sldMkLst>
          <pc:docMk/>
          <pc:sldMk cId="1045978451" sldId="274"/>
        </pc:sldMkLst>
      </pc:sldChg>
      <pc:sldChg chg="addSp modSp add">
        <pc:chgData name="성우 윤" userId="dc19f516f51e2e25" providerId="LiveId" clId="{84E3BC8C-659A-448A-8E23-4314E662236B}" dt="2018-12-12T06:51:30.390" v="357" actId="1076"/>
        <pc:sldMkLst>
          <pc:docMk/>
          <pc:sldMk cId="3330786021" sldId="274"/>
        </pc:sldMkLst>
        <pc:spChg chg="mod">
          <ac:chgData name="성우 윤" userId="dc19f516f51e2e25" providerId="LiveId" clId="{84E3BC8C-659A-448A-8E23-4314E662236B}" dt="2018-12-12T06:47:16.596" v="120" actId="6549"/>
          <ac:spMkLst>
            <pc:docMk/>
            <pc:sldMk cId="3330786021" sldId="274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1:16.584" v="354" actId="1076"/>
          <ac:spMkLst>
            <pc:docMk/>
            <pc:sldMk cId="3330786021" sldId="274"/>
            <ac:spMk id="3" creationId="{50CD8AD7-5915-487F-BC6E-737B5BD55F1C}"/>
          </ac:spMkLst>
        </pc:spChg>
        <pc:spChg chg="add mod">
          <ac:chgData name="성우 윤" userId="dc19f516f51e2e25" providerId="LiveId" clId="{84E3BC8C-659A-448A-8E23-4314E662236B}" dt="2018-12-12T06:51:30.390" v="357" actId="1076"/>
          <ac:spMkLst>
            <pc:docMk/>
            <pc:sldMk cId="3330786021" sldId="274"/>
            <ac:spMk id="4" creationId="{F540F037-688F-457C-B9B1-FB4D67DD8069}"/>
          </ac:spMkLst>
        </pc:spChg>
      </pc:sldChg>
      <pc:sldChg chg="del">
        <pc:chgData name="성우 윤" userId="dc19f516f51e2e25" providerId="LiveId" clId="{84E3BC8C-659A-448A-8E23-4314E662236B}" dt="2018-12-12T06:46:18.453" v="31" actId="2696"/>
        <pc:sldMkLst>
          <pc:docMk/>
          <pc:sldMk cId="1442618116" sldId="275"/>
        </pc:sldMkLst>
      </pc:sldChg>
      <pc:sldChg chg="addSp delSp modSp add">
        <pc:chgData name="성우 윤" userId="dc19f516f51e2e25" providerId="LiveId" clId="{84E3BC8C-659A-448A-8E23-4314E662236B}" dt="2018-12-12T06:53:50.874" v="398" actId="207"/>
        <pc:sldMkLst>
          <pc:docMk/>
          <pc:sldMk cId="1530951400" sldId="275"/>
        </pc:sldMkLst>
        <pc:spChg chg="mod">
          <ac:chgData name="성우 윤" userId="dc19f516f51e2e25" providerId="LiveId" clId="{84E3BC8C-659A-448A-8E23-4314E662236B}" dt="2018-12-12T06:47:44.161" v="165" actId="6549"/>
          <ac:spMkLst>
            <pc:docMk/>
            <pc:sldMk cId="1530951400" sldId="275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3:00.123" v="384" actId="207"/>
          <ac:spMkLst>
            <pc:docMk/>
            <pc:sldMk cId="1530951400" sldId="275"/>
            <ac:spMk id="3" creationId="{85FC6DF1-812B-4417-B5F2-A47C2DA1E415}"/>
          </ac:spMkLst>
        </pc:spChg>
        <pc:spChg chg="add mod">
          <ac:chgData name="성우 윤" userId="dc19f516f51e2e25" providerId="LiveId" clId="{84E3BC8C-659A-448A-8E23-4314E662236B}" dt="2018-12-12T06:53:50.874" v="398" actId="207"/>
          <ac:spMkLst>
            <pc:docMk/>
            <pc:sldMk cId="1530951400" sldId="275"/>
            <ac:spMk id="4" creationId="{C4EE7830-BCD0-442F-9096-2F01E789C257}"/>
          </ac:spMkLst>
        </pc:spChg>
        <pc:spChg chg="add del">
          <ac:chgData name="성우 윤" userId="dc19f516f51e2e25" providerId="LiveId" clId="{84E3BC8C-659A-448A-8E23-4314E662236B}" dt="2018-12-12T06:53:32.936" v="390" actId="478"/>
          <ac:spMkLst>
            <pc:docMk/>
            <pc:sldMk cId="1530951400" sldId="275"/>
            <ac:spMk id="5" creationId="{4EAD0453-300F-4C98-9185-B48CA9165236}"/>
          </ac:spMkLst>
        </pc:spChg>
      </pc:sldChg>
      <pc:sldChg chg="addSp delSp modSp add">
        <pc:chgData name="성우 윤" userId="dc19f516f51e2e25" providerId="LiveId" clId="{84E3BC8C-659A-448A-8E23-4314E662236B}" dt="2018-12-12T06:58:05.653" v="464" actId="207"/>
        <pc:sldMkLst>
          <pc:docMk/>
          <pc:sldMk cId="841725066" sldId="276"/>
        </pc:sldMkLst>
        <pc:spChg chg="mod">
          <ac:chgData name="성우 윤" userId="dc19f516f51e2e25" providerId="LiveId" clId="{84E3BC8C-659A-448A-8E23-4314E662236B}" dt="2018-12-12T06:48:04.233" v="193" actId="6549"/>
          <ac:spMkLst>
            <pc:docMk/>
            <pc:sldMk cId="841725066" sldId="276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8:05.653" v="464" actId="207"/>
          <ac:spMkLst>
            <pc:docMk/>
            <pc:sldMk cId="841725066" sldId="276"/>
            <ac:spMk id="3" creationId="{669BD95C-8D96-4DEC-A4C9-E83BF115E9F6}"/>
          </ac:spMkLst>
        </pc:spChg>
        <pc:spChg chg="add del">
          <ac:chgData name="성우 윤" userId="dc19f516f51e2e25" providerId="LiveId" clId="{84E3BC8C-659A-448A-8E23-4314E662236B}" dt="2018-12-12T06:57:11.457" v="448" actId="478"/>
          <ac:spMkLst>
            <pc:docMk/>
            <pc:sldMk cId="841725066" sldId="276"/>
            <ac:spMk id="4" creationId="{654B7505-CB8D-4502-A17A-FA596BA31658}"/>
          </ac:spMkLst>
        </pc:spChg>
        <pc:spChg chg="add mod">
          <ac:chgData name="성우 윤" userId="dc19f516f51e2e25" providerId="LiveId" clId="{84E3BC8C-659A-448A-8E23-4314E662236B}" dt="2018-12-12T06:57:53.756" v="461" actId="2710"/>
          <ac:spMkLst>
            <pc:docMk/>
            <pc:sldMk cId="841725066" sldId="276"/>
            <ac:spMk id="5" creationId="{473E8830-2211-4C64-B276-D21273EA49C6}"/>
          </ac:spMkLst>
        </pc:spChg>
        <pc:spChg chg="add del mod">
          <ac:chgData name="성우 윤" userId="dc19f516f51e2e25" providerId="LiveId" clId="{84E3BC8C-659A-448A-8E23-4314E662236B}" dt="2018-12-12T06:57:37.968" v="457" actId="478"/>
          <ac:spMkLst>
            <pc:docMk/>
            <pc:sldMk cId="841725066" sldId="276"/>
            <ac:spMk id="6" creationId="{C501B5E3-8646-4F20-BB0C-E537EABF7527}"/>
          </ac:spMkLst>
        </pc:spChg>
      </pc:sldChg>
      <pc:sldChg chg="del">
        <pc:chgData name="성우 윤" userId="dc19f516f51e2e25" providerId="LiveId" clId="{84E3BC8C-659A-448A-8E23-4314E662236B}" dt="2018-12-12T06:46:20.951" v="34" actId="2696"/>
        <pc:sldMkLst>
          <pc:docMk/>
          <pc:sldMk cId="906689269" sldId="276"/>
        </pc:sldMkLst>
      </pc:sldChg>
      <pc:sldChg chg="del">
        <pc:chgData name="성우 윤" userId="dc19f516f51e2e25" providerId="LiveId" clId="{84E3BC8C-659A-448A-8E23-4314E662236B}" dt="2018-12-12T06:46:23.419" v="37" actId="2696"/>
        <pc:sldMkLst>
          <pc:docMk/>
          <pc:sldMk cId="187208392" sldId="277"/>
        </pc:sldMkLst>
      </pc:sldChg>
      <pc:sldChg chg="addSp delSp modSp add">
        <pc:chgData name="성우 윤" userId="dc19f516f51e2e25" providerId="LiveId" clId="{84E3BC8C-659A-448A-8E23-4314E662236B}" dt="2018-12-12T07:08:24.997" v="555" actId="207"/>
        <pc:sldMkLst>
          <pc:docMk/>
          <pc:sldMk cId="2806719359" sldId="277"/>
        </pc:sldMkLst>
        <pc:spChg chg="mod">
          <ac:chgData name="성우 윤" userId="dc19f516f51e2e25" providerId="LiveId" clId="{84E3BC8C-659A-448A-8E23-4314E662236B}" dt="2018-12-12T06:48:22.569" v="238" actId="6549"/>
          <ac:spMkLst>
            <pc:docMk/>
            <pc:sldMk cId="2806719359" sldId="277"/>
            <ac:spMk id="2" creationId="{0D8E2EAE-BCF9-4C10-A215-20999C2C0AF5}"/>
          </ac:spMkLst>
        </pc:spChg>
        <pc:spChg chg="add del">
          <ac:chgData name="성우 윤" userId="dc19f516f51e2e25" providerId="LiveId" clId="{84E3BC8C-659A-448A-8E23-4314E662236B}" dt="2018-12-12T07:05:52.690" v="479"/>
          <ac:spMkLst>
            <pc:docMk/>
            <pc:sldMk cId="2806719359" sldId="277"/>
            <ac:spMk id="3" creationId="{96FCBD53-7CEE-45FB-8A6B-957EDF1AEDEE}"/>
          </ac:spMkLst>
        </pc:spChg>
        <pc:spChg chg="add del">
          <ac:chgData name="성우 윤" userId="dc19f516f51e2e25" providerId="LiveId" clId="{84E3BC8C-659A-448A-8E23-4314E662236B}" dt="2018-12-12T07:05:54.483" v="481"/>
          <ac:spMkLst>
            <pc:docMk/>
            <pc:sldMk cId="2806719359" sldId="277"/>
            <ac:spMk id="4" creationId="{08EAE751-A752-4A88-89FA-A6C0A862CC9A}"/>
          </ac:spMkLst>
        </pc:spChg>
        <pc:spChg chg="add mod">
          <ac:chgData name="성우 윤" userId="dc19f516f51e2e25" providerId="LiveId" clId="{84E3BC8C-659A-448A-8E23-4314E662236B}" dt="2018-12-12T07:08:17.893" v="553" actId="207"/>
          <ac:spMkLst>
            <pc:docMk/>
            <pc:sldMk cId="2806719359" sldId="277"/>
            <ac:spMk id="5" creationId="{3B7781C1-A55A-495B-BFE5-10C8B14D7087}"/>
          </ac:spMkLst>
        </pc:spChg>
        <pc:spChg chg="add mod">
          <ac:chgData name="성우 윤" userId="dc19f516f51e2e25" providerId="LiveId" clId="{84E3BC8C-659A-448A-8E23-4314E662236B}" dt="2018-12-12T07:08:20.704" v="554" actId="207"/>
          <ac:spMkLst>
            <pc:docMk/>
            <pc:sldMk cId="2806719359" sldId="277"/>
            <ac:spMk id="6" creationId="{AE77EBA3-E01B-43C1-9CC6-7CC2367F2877}"/>
          </ac:spMkLst>
        </pc:spChg>
        <pc:spChg chg="add mod">
          <ac:chgData name="성우 윤" userId="dc19f516f51e2e25" providerId="LiveId" clId="{84E3BC8C-659A-448A-8E23-4314E662236B}" dt="2018-12-12T07:08:24.997" v="555" actId="207"/>
          <ac:spMkLst>
            <pc:docMk/>
            <pc:sldMk cId="2806719359" sldId="277"/>
            <ac:spMk id="7" creationId="{FE2C359F-B9A2-438C-B24A-4A36F53B1398}"/>
          </ac:spMkLst>
        </pc:spChg>
        <pc:picChg chg="add del mod">
          <ac:chgData name="성우 윤" userId="dc19f516f51e2e25" providerId="LiveId" clId="{84E3BC8C-659A-448A-8E23-4314E662236B}" dt="2018-12-12T07:07:45.186" v="548"/>
          <ac:picMkLst>
            <pc:docMk/>
            <pc:sldMk cId="2806719359" sldId="277"/>
            <ac:picMk id="8" creationId="{F51A12C0-603F-4798-B374-7306C1BBE89C}"/>
          </ac:picMkLst>
        </pc:picChg>
        <pc:picChg chg="add mod">
          <ac:chgData name="성우 윤" userId="dc19f516f51e2e25" providerId="LiveId" clId="{84E3BC8C-659A-448A-8E23-4314E662236B}" dt="2018-12-12T07:08:13.052" v="552" actId="1076"/>
          <ac:picMkLst>
            <pc:docMk/>
            <pc:sldMk cId="2806719359" sldId="277"/>
            <ac:picMk id="9" creationId="{2DAC2C24-6F56-43DF-824D-81A0E54F5A14}"/>
          </ac:picMkLst>
        </pc:picChg>
      </pc:sldChg>
      <pc:sldChg chg="addSp modSp add">
        <pc:chgData name="성우 윤" userId="dc19f516f51e2e25" providerId="LiveId" clId="{84E3BC8C-659A-448A-8E23-4314E662236B}" dt="2018-12-12T07:15:01.034" v="714" actId="1076"/>
        <pc:sldMkLst>
          <pc:docMk/>
          <pc:sldMk cId="2097984735" sldId="278"/>
        </pc:sldMkLst>
        <pc:spChg chg="mod">
          <ac:chgData name="성우 윤" userId="dc19f516f51e2e25" providerId="LiveId" clId="{84E3BC8C-659A-448A-8E23-4314E662236B}" dt="2018-12-12T06:48:44.686" v="281"/>
          <ac:spMkLst>
            <pc:docMk/>
            <pc:sldMk cId="2097984735" sldId="278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7:14:25.442" v="684" actId="207"/>
          <ac:spMkLst>
            <pc:docMk/>
            <pc:sldMk cId="2097984735" sldId="278"/>
            <ac:spMk id="3" creationId="{8DA7B32A-58DE-499A-806E-A30A68F38DE6}"/>
          </ac:spMkLst>
        </pc:spChg>
        <pc:spChg chg="add mod">
          <ac:chgData name="성우 윤" userId="dc19f516f51e2e25" providerId="LiveId" clId="{84E3BC8C-659A-448A-8E23-4314E662236B}" dt="2018-12-12T07:15:01.034" v="714" actId="1076"/>
          <ac:spMkLst>
            <pc:docMk/>
            <pc:sldMk cId="2097984735" sldId="278"/>
            <ac:spMk id="4" creationId="{9D244BF7-234A-48A7-A722-C18463DB470B}"/>
          </ac:spMkLst>
        </pc:spChg>
      </pc:sldChg>
      <pc:sldChg chg="del">
        <pc:chgData name="성우 윤" userId="dc19f516f51e2e25" providerId="LiveId" clId="{84E3BC8C-659A-448A-8E23-4314E662236B}" dt="2018-12-12T06:46:19.316" v="32" actId="2696"/>
        <pc:sldMkLst>
          <pc:docMk/>
          <pc:sldMk cId="1085667963" sldId="279"/>
        </pc:sldMkLst>
      </pc:sldChg>
      <pc:sldChg chg="addSp modSp add">
        <pc:chgData name="성우 윤" userId="dc19f516f51e2e25" providerId="LiveId" clId="{84E3BC8C-659A-448A-8E23-4314E662236B}" dt="2018-12-12T06:54:50.939" v="421" actId="207"/>
        <pc:sldMkLst>
          <pc:docMk/>
          <pc:sldMk cId="4252571991" sldId="279"/>
        </pc:sldMkLst>
        <pc:spChg chg="mod">
          <ac:chgData name="성우 윤" userId="dc19f516f51e2e25" providerId="LiveId" clId="{84E3BC8C-659A-448A-8E23-4314E662236B}" dt="2018-12-12T06:52:29.817" v="371" actId="255"/>
          <ac:spMkLst>
            <pc:docMk/>
            <pc:sldMk cId="4252571991" sldId="279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6:54:50.939" v="421" actId="207"/>
          <ac:spMkLst>
            <pc:docMk/>
            <pc:sldMk cId="4252571991" sldId="279"/>
            <ac:spMk id="3" creationId="{AE61755F-C9E0-42E1-B532-976B35C13D83}"/>
          </ac:spMkLst>
        </pc:spChg>
      </pc:sldChg>
      <pc:sldChg chg="del">
        <pc:chgData name="성우 윤" userId="dc19f516f51e2e25" providerId="LiveId" clId="{84E3BC8C-659A-448A-8E23-4314E662236B}" dt="2018-12-12T06:46:20.182" v="33" actId="2696"/>
        <pc:sldMkLst>
          <pc:docMk/>
          <pc:sldMk cId="3275503981" sldId="280"/>
        </pc:sldMkLst>
      </pc:sldChg>
      <pc:sldChg chg="addSp modSp add">
        <pc:chgData name="성우 윤" userId="dc19f516f51e2e25" providerId="LiveId" clId="{84E3BC8C-659A-448A-8E23-4314E662236B}" dt="2018-12-12T06:55:24.539" v="440" actId="1076"/>
        <pc:sldMkLst>
          <pc:docMk/>
          <pc:sldMk cId="4189283666" sldId="280"/>
        </pc:sldMkLst>
        <pc:spChg chg="add mod">
          <ac:chgData name="성우 윤" userId="dc19f516f51e2e25" providerId="LiveId" clId="{84E3BC8C-659A-448A-8E23-4314E662236B}" dt="2018-12-12T06:55:24.539" v="440" actId="1076"/>
          <ac:spMkLst>
            <pc:docMk/>
            <pc:sldMk cId="4189283666" sldId="280"/>
            <ac:spMk id="3" creationId="{7B86FB7C-9BEC-4B11-B630-9FEEC36DC3C5}"/>
          </ac:spMkLst>
        </pc:spChg>
      </pc:sldChg>
      <pc:sldChg chg="addSp modSp add">
        <pc:chgData name="성우 윤" userId="dc19f516f51e2e25" providerId="LiveId" clId="{84E3BC8C-659A-448A-8E23-4314E662236B}" dt="2018-12-12T07:09:17.014" v="580" actId="207"/>
        <pc:sldMkLst>
          <pc:docMk/>
          <pc:sldMk cId="629986877" sldId="281"/>
        </pc:sldMkLst>
        <pc:spChg chg="mod">
          <ac:chgData name="성우 윤" userId="dc19f516f51e2e25" providerId="LiveId" clId="{84E3BC8C-659A-448A-8E23-4314E662236B}" dt="2018-12-12T07:05:43.120" v="476" actId="255"/>
          <ac:spMkLst>
            <pc:docMk/>
            <pc:sldMk cId="629986877" sldId="281"/>
            <ac:spMk id="2" creationId="{0D8E2EAE-BCF9-4C10-A215-20999C2C0AF5}"/>
          </ac:spMkLst>
        </pc:spChg>
        <pc:spChg chg="add mod">
          <ac:chgData name="성우 윤" userId="dc19f516f51e2e25" providerId="LiveId" clId="{84E3BC8C-659A-448A-8E23-4314E662236B}" dt="2018-12-12T07:09:17.014" v="580" actId="207"/>
          <ac:spMkLst>
            <pc:docMk/>
            <pc:sldMk cId="629986877" sldId="281"/>
            <ac:spMk id="3" creationId="{F81CDE50-9C31-46E0-95D8-FF2489A6C8F3}"/>
          </ac:spMkLst>
        </pc:spChg>
      </pc:sldChg>
      <pc:sldChg chg="del">
        <pc:chgData name="성우 윤" userId="dc19f516f51e2e25" providerId="LiveId" clId="{84E3BC8C-659A-448A-8E23-4314E662236B}" dt="2018-12-12T06:46:21.829" v="35" actId="2696"/>
        <pc:sldMkLst>
          <pc:docMk/>
          <pc:sldMk cId="2131707609" sldId="281"/>
        </pc:sldMkLst>
      </pc:sldChg>
      <pc:sldChg chg="addSp delSp modSp add">
        <pc:chgData name="성우 윤" userId="dc19f516f51e2e25" providerId="LiveId" clId="{84E3BC8C-659A-448A-8E23-4314E662236B}" dt="2018-12-12T07:10:56.817" v="616" actId="207"/>
        <pc:sldMkLst>
          <pc:docMk/>
          <pc:sldMk cId="1285912237" sldId="282"/>
        </pc:sldMkLst>
        <pc:spChg chg="add mod">
          <ac:chgData name="성우 윤" userId="dc19f516f51e2e25" providerId="LiveId" clId="{84E3BC8C-659A-448A-8E23-4314E662236B}" dt="2018-12-12T07:10:49.227" v="613" actId="207"/>
          <ac:spMkLst>
            <pc:docMk/>
            <pc:sldMk cId="1285912237" sldId="282"/>
            <ac:spMk id="3" creationId="{79E1B2C3-EEEF-46E8-AB90-76470C6295E8}"/>
          </ac:spMkLst>
        </pc:spChg>
        <pc:spChg chg="add mod">
          <ac:chgData name="성우 윤" userId="dc19f516f51e2e25" providerId="LiveId" clId="{84E3BC8C-659A-448A-8E23-4314E662236B}" dt="2018-12-12T07:10:56.817" v="616" actId="207"/>
          <ac:spMkLst>
            <pc:docMk/>
            <pc:sldMk cId="1285912237" sldId="282"/>
            <ac:spMk id="4" creationId="{80B03983-8CCE-4952-B9AE-5A264B35C915}"/>
          </ac:spMkLst>
        </pc:spChg>
        <pc:spChg chg="add del mod">
          <ac:chgData name="성우 윤" userId="dc19f516f51e2e25" providerId="LiveId" clId="{84E3BC8C-659A-448A-8E23-4314E662236B}" dt="2018-12-12T07:10:14.177" v="589" actId="478"/>
          <ac:spMkLst>
            <pc:docMk/>
            <pc:sldMk cId="1285912237" sldId="282"/>
            <ac:spMk id="5" creationId="{702EFCB4-7BFB-4033-9160-620913026A04}"/>
          </ac:spMkLst>
        </pc:spChg>
      </pc:sldChg>
      <pc:sldChg chg="del">
        <pc:chgData name="성우 윤" userId="dc19f516f51e2e25" providerId="LiveId" clId="{84E3BC8C-659A-448A-8E23-4314E662236B}" dt="2018-12-12T06:46:22.630" v="36" actId="2696"/>
        <pc:sldMkLst>
          <pc:docMk/>
          <pc:sldMk cId="3721208412" sldId="282"/>
        </pc:sldMkLst>
      </pc:sldChg>
      <pc:sldChg chg="addSp delSp modSp add">
        <pc:chgData name="성우 윤" userId="dc19f516f51e2e25" providerId="LiveId" clId="{84E3BC8C-659A-448A-8E23-4314E662236B}" dt="2018-12-12T07:11:56.780" v="633" actId="2710"/>
        <pc:sldMkLst>
          <pc:docMk/>
          <pc:sldMk cId="20459913" sldId="283"/>
        </pc:sldMkLst>
        <pc:spChg chg="del">
          <ac:chgData name="성우 윤" userId="dc19f516f51e2e25" providerId="LiveId" clId="{84E3BC8C-659A-448A-8E23-4314E662236B}" dt="2018-12-12T07:11:33.083" v="618" actId="478"/>
          <ac:spMkLst>
            <pc:docMk/>
            <pc:sldMk cId="20459913" sldId="283"/>
            <ac:spMk id="3" creationId="{79E1B2C3-EEEF-46E8-AB90-76470C6295E8}"/>
          </ac:spMkLst>
        </pc:spChg>
        <pc:spChg chg="del">
          <ac:chgData name="성우 윤" userId="dc19f516f51e2e25" providerId="LiveId" clId="{84E3BC8C-659A-448A-8E23-4314E662236B}" dt="2018-12-12T07:11:33.083" v="618" actId="478"/>
          <ac:spMkLst>
            <pc:docMk/>
            <pc:sldMk cId="20459913" sldId="283"/>
            <ac:spMk id="4" creationId="{80B03983-8CCE-4952-B9AE-5A264B35C915}"/>
          </ac:spMkLst>
        </pc:spChg>
        <pc:spChg chg="add mod">
          <ac:chgData name="성우 윤" userId="dc19f516f51e2e25" providerId="LiveId" clId="{84E3BC8C-659A-448A-8E23-4314E662236B}" dt="2018-12-12T07:11:56.780" v="633" actId="2710"/>
          <ac:spMkLst>
            <pc:docMk/>
            <pc:sldMk cId="20459913" sldId="283"/>
            <ac:spMk id="5" creationId="{A91E059E-7300-4612-88F9-5399AAD3A92B}"/>
          </ac:spMkLst>
        </pc:spChg>
      </pc:sldChg>
      <pc:sldChg chg="del">
        <pc:chgData name="성우 윤" userId="dc19f516f51e2e25" providerId="LiveId" clId="{84E3BC8C-659A-448A-8E23-4314E662236B}" dt="2018-12-12T06:46:25.224" v="39" actId="2696"/>
        <pc:sldMkLst>
          <pc:docMk/>
          <pc:sldMk cId="3482705309" sldId="283"/>
        </pc:sldMkLst>
      </pc:sldChg>
      <pc:sldChg chg="addSp modSp add">
        <pc:chgData name="성우 윤" userId="dc19f516f51e2e25" providerId="LiveId" clId="{84E3BC8C-659A-448A-8E23-4314E662236B}" dt="2018-12-12T07:12:48.127" v="648" actId="20577"/>
        <pc:sldMkLst>
          <pc:docMk/>
          <pc:sldMk cId="1070673670" sldId="284"/>
        </pc:sldMkLst>
        <pc:spChg chg="add mod">
          <ac:chgData name="성우 윤" userId="dc19f516f51e2e25" providerId="LiveId" clId="{84E3BC8C-659A-448A-8E23-4314E662236B}" dt="2018-12-12T07:12:42.009" v="645" actId="20577"/>
          <ac:spMkLst>
            <pc:docMk/>
            <pc:sldMk cId="1070673670" sldId="284"/>
            <ac:spMk id="3" creationId="{CC1FBAB6-98FB-4300-A888-2E984A49EF6A}"/>
          </ac:spMkLst>
        </pc:spChg>
        <pc:spChg chg="add mod">
          <ac:chgData name="성우 윤" userId="dc19f516f51e2e25" providerId="LiveId" clId="{84E3BC8C-659A-448A-8E23-4314E662236B}" dt="2018-12-12T07:12:48.127" v="648" actId="20577"/>
          <ac:spMkLst>
            <pc:docMk/>
            <pc:sldMk cId="1070673670" sldId="284"/>
            <ac:spMk id="4" creationId="{94C7344C-A573-46E3-8959-CD7CD9230180}"/>
          </ac:spMkLst>
        </pc:spChg>
      </pc:sldChg>
      <pc:sldChg chg="del">
        <pc:chgData name="성우 윤" userId="dc19f516f51e2e25" providerId="LiveId" clId="{84E3BC8C-659A-448A-8E23-4314E662236B}" dt="2018-12-12T06:46:24.350" v="38" actId="2696"/>
        <pc:sldMkLst>
          <pc:docMk/>
          <pc:sldMk cId="1349391006" sldId="284"/>
        </pc:sldMkLst>
      </pc:sldChg>
      <pc:sldChg chg="addSp delSp modSp add">
        <pc:chgData name="성우 윤" userId="dc19f516f51e2e25" providerId="LiveId" clId="{84E3BC8C-659A-448A-8E23-4314E662236B}" dt="2018-12-12T07:15:28.760" v="726" actId="1076"/>
        <pc:sldMkLst>
          <pc:docMk/>
          <pc:sldMk cId="1103269022" sldId="285"/>
        </pc:sldMkLst>
        <pc:spChg chg="mod">
          <ac:chgData name="성우 윤" userId="dc19f516f51e2e25" providerId="LiveId" clId="{84E3BC8C-659A-448A-8E23-4314E662236B}" dt="2018-12-12T07:13:55.304" v="660" actId="255"/>
          <ac:spMkLst>
            <pc:docMk/>
            <pc:sldMk cId="1103269022" sldId="285"/>
            <ac:spMk id="2" creationId="{0D8E2EAE-BCF9-4C10-A215-20999C2C0AF5}"/>
          </ac:spMkLst>
        </pc:spChg>
        <pc:spChg chg="add del mod">
          <ac:chgData name="성우 윤" userId="dc19f516f51e2e25" providerId="LiveId" clId="{84E3BC8C-659A-448A-8E23-4314E662236B}" dt="2018-12-12T07:15:03.983" v="715" actId="478"/>
          <ac:spMkLst>
            <pc:docMk/>
            <pc:sldMk cId="1103269022" sldId="285"/>
            <ac:spMk id="3" creationId="{5A0523B1-F94C-4A89-A989-3DFAF4867680}"/>
          </ac:spMkLst>
        </pc:spChg>
        <pc:spChg chg="add mod">
          <ac:chgData name="성우 윤" userId="dc19f516f51e2e25" providerId="LiveId" clId="{84E3BC8C-659A-448A-8E23-4314E662236B}" dt="2018-12-12T07:15:28.760" v="726" actId="1076"/>
          <ac:spMkLst>
            <pc:docMk/>
            <pc:sldMk cId="1103269022" sldId="285"/>
            <ac:spMk id="4" creationId="{19A48BBE-D9C3-4D40-8360-8592207CBA97}"/>
          </ac:spMkLst>
        </pc:spChg>
      </pc:sldChg>
      <pc:sldChg chg="add del">
        <pc:chgData name="성우 윤" userId="dc19f516f51e2e25" providerId="LiveId" clId="{84E3BC8C-659A-448A-8E23-4314E662236B}" dt="2018-12-12T07:15:36.771" v="727" actId="2696"/>
        <pc:sldMkLst>
          <pc:docMk/>
          <pc:sldMk cId="1853084635" sldId="286"/>
        </pc:sldMkLst>
      </pc:sldChg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  <pc:docChgLst>
    <pc:chgData name="성우 윤" userId="dc19f516f51e2e25" providerId="LiveId" clId="{4338C4FB-EECD-4D16-B538-23000C56311D}"/>
    <pc:docChg chg="undo redo custSel addSld delSld modSld sldOrd">
      <pc:chgData name="성우 윤" userId="dc19f516f51e2e25" providerId="LiveId" clId="{4338C4FB-EECD-4D16-B538-23000C56311D}" dt="2018-12-12T05:03:39.556" v="1086" actId="313"/>
      <pc:docMkLst>
        <pc:docMk/>
      </pc:docMkLst>
      <pc:sldChg chg="modSp">
        <pc:chgData name="성우 윤" userId="dc19f516f51e2e25" providerId="LiveId" clId="{4338C4FB-EECD-4D16-B538-23000C56311D}" dt="2018-12-11T07:53:16.163" v="36" actId="6549"/>
        <pc:sldMkLst>
          <pc:docMk/>
          <pc:sldMk cId="1180851756" sldId="256"/>
        </pc:sldMkLst>
        <pc:spChg chg="mod">
          <ac:chgData name="성우 윤" userId="dc19f516f51e2e25" providerId="LiveId" clId="{4338C4FB-EECD-4D16-B538-23000C56311D}" dt="2018-12-11T07:53:16.163" v="36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4338C4FB-EECD-4D16-B538-23000C56311D}" dt="2018-12-12T02:30:53.043" v="1070" actId="313"/>
        <pc:sldMkLst>
          <pc:docMk/>
          <pc:sldMk cId="4064491734" sldId="262"/>
        </pc:sldMkLst>
        <pc:spChg chg="add del mod">
          <ac:chgData name="성우 윤" userId="dc19f516f51e2e25" providerId="LiveId" clId="{4338C4FB-EECD-4D16-B538-23000C56311D}" dt="2018-12-11T07:54:03.267" v="96"/>
          <ac:spMkLst>
            <pc:docMk/>
            <pc:sldMk cId="4064491734" sldId="262"/>
            <ac:spMk id="2" creationId="{0D8E2EAE-BCF9-4C10-A215-20999C2C0AF5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3" creationId="{CF1E9BE2-F59D-483E-9FF2-72EDAFFC68DB}"/>
          </ac:spMkLst>
        </pc:spChg>
        <pc:spChg chg="add del mod">
          <ac:chgData name="성우 윤" userId="dc19f516f51e2e25" providerId="LiveId" clId="{4338C4FB-EECD-4D16-B538-23000C56311D}" dt="2018-12-11T07:53:47.662" v="65" actId="478"/>
          <ac:spMkLst>
            <pc:docMk/>
            <pc:sldMk cId="4064491734" sldId="262"/>
            <ac:spMk id="5" creationId="{F45E5F86-492B-4CA5-9477-728709651324}"/>
          </ac:spMkLst>
        </pc:spChg>
        <pc:spChg chg="add mod">
          <ac:chgData name="성우 윤" userId="dc19f516f51e2e25" providerId="LiveId" clId="{4338C4FB-EECD-4D16-B538-23000C56311D}" dt="2018-12-12T02:30:53.043" v="1070" actId="313"/>
          <ac:spMkLst>
            <pc:docMk/>
            <pc:sldMk cId="4064491734" sldId="262"/>
            <ac:spMk id="6" creationId="{FEBAB60A-6D39-4E35-AA92-A92F931F8024}"/>
          </ac:spMkLst>
        </pc:spChg>
        <pc:spChg chg="add del">
          <ac:chgData name="성우 윤" userId="dc19f516f51e2e25" providerId="LiveId" clId="{4338C4FB-EECD-4D16-B538-23000C56311D}" dt="2018-12-11T07:53:50.411" v="66" actId="478"/>
          <ac:spMkLst>
            <pc:docMk/>
            <pc:sldMk cId="4064491734" sldId="262"/>
            <ac:spMk id="7" creationId="{14145D70-A8A7-4B82-9DD5-81D204C06D2E}"/>
          </ac:spMkLst>
        </pc:spChg>
        <pc:spChg chg="add del mod">
          <ac:chgData name="성우 윤" userId="dc19f516f51e2e25" providerId="LiveId" clId="{4338C4FB-EECD-4D16-B538-23000C56311D}" dt="2018-12-11T07:56:34.915" v="283" actId="478"/>
          <ac:spMkLst>
            <pc:docMk/>
            <pc:sldMk cId="4064491734" sldId="262"/>
            <ac:spMk id="8" creationId="{EE5023B2-6DFE-4E7C-A7E8-ED5E60064769}"/>
          </ac:spMkLst>
        </pc:spChg>
        <pc:spChg chg="add mod">
          <ac:chgData name="성우 윤" userId="dc19f516f51e2e25" providerId="LiveId" clId="{4338C4FB-EECD-4D16-B538-23000C56311D}" dt="2018-12-11T07:57:04.884" v="301" actId="207"/>
          <ac:spMkLst>
            <pc:docMk/>
            <pc:sldMk cId="4064491734" sldId="262"/>
            <ac:spMk id="9" creationId="{CB8AED5E-158C-4A53-B04B-9EE2796555BC}"/>
          </ac:spMkLst>
        </pc:spChg>
      </pc:sldChg>
      <pc:sldChg chg="addSp modSp add">
        <pc:chgData name="성우 윤" userId="dc19f516f51e2e25" providerId="LiveId" clId="{4338C4FB-EECD-4D16-B538-23000C56311D}" dt="2018-12-11T07:58:45.727" v="357" actId="1076"/>
        <pc:sldMkLst>
          <pc:docMk/>
          <pc:sldMk cId="1045978451" sldId="274"/>
        </pc:sldMkLst>
        <pc:spChg chg="mod">
          <ac:chgData name="성우 윤" userId="dc19f516f51e2e25" providerId="LiveId" clId="{4338C4FB-EECD-4D16-B538-23000C56311D}" dt="2018-12-11T07:54:23.694" v="155" actId="6549"/>
          <ac:spMkLst>
            <pc:docMk/>
            <pc:sldMk cId="1045978451" sldId="274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7:58:42.040" v="356" actId="207"/>
          <ac:spMkLst>
            <pc:docMk/>
            <pc:sldMk cId="1045978451" sldId="274"/>
            <ac:spMk id="3" creationId="{E9BC2126-5DA5-40A6-9DD4-3406B2D3997D}"/>
          </ac:spMkLst>
        </pc:spChg>
        <pc:spChg chg="add mod">
          <ac:chgData name="성우 윤" userId="dc19f516f51e2e25" providerId="LiveId" clId="{4338C4FB-EECD-4D16-B538-23000C56311D}" dt="2018-12-11T07:58:45.727" v="357" actId="1076"/>
          <ac:spMkLst>
            <pc:docMk/>
            <pc:sldMk cId="1045978451" sldId="274"/>
            <ac:spMk id="4" creationId="{8A582164-D528-413A-B6E1-854B22126EDD}"/>
          </ac:spMkLst>
        </pc:spChg>
      </pc:sldChg>
      <pc:sldChg chg="del">
        <pc:chgData name="성우 윤" userId="dc19f516f51e2e25" providerId="LiveId" clId="{4338C4FB-EECD-4D16-B538-23000C56311D}" dt="2018-12-11T07:53:19.325" v="39" actId="2696"/>
        <pc:sldMkLst>
          <pc:docMk/>
          <pc:sldMk cId="2963959013" sldId="274"/>
        </pc:sldMkLst>
      </pc:sldChg>
      <pc:sldChg chg="del">
        <pc:chgData name="성우 윤" userId="dc19f516f51e2e25" providerId="LiveId" clId="{4338C4FB-EECD-4D16-B538-23000C56311D}" dt="2018-12-11T07:53:20.731" v="40" actId="2696"/>
        <pc:sldMkLst>
          <pc:docMk/>
          <pc:sldMk cId="1351412556" sldId="275"/>
        </pc:sldMkLst>
      </pc:sldChg>
      <pc:sldChg chg="addSp modSp add">
        <pc:chgData name="성우 윤" userId="dc19f516f51e2e25" providerId="LiveId" clId="{4338C4FB-EECD-4D16-B538-23000C56311D}" dt="2018-12-11T08:00:00.185" v="391" actId="207"/>
        <pc:sldMkLst>
          <pc:docMk/>
          <pc:sldMk cId="1442618116" sldId="275"/>
        </pc:sldMkLst>
        <pc:spChg chg="mod">
          <ac:chgData name="성우 윤" userId="dc19f516f51e2e25" providerId="LiveId" clId="{4338C4FB-EECD-4D16-B538-23000C56311D}" dt="2018-12-11T07:54:53.023" v="189" actId="20577"/>
          <ac:spMkLst>
            <pc:docMk/>
            <pc:sldMk cId="1442618116" sldId="275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00:00.185" v="391" actId="207"/>
          <ac:spMkLst>
            <pc:docMk/>
            <pc:sldMk cId="1442618116" sldId="275"/>
            <ac:spMk id="3" creationId="{5DA3AA35-30E1-439E-8A4F-EBEA72C2A04C}"/>
          </ac:spMkLst>
        </pc:spChg>
      </pc:sldChg>
      <pc:sldChg chg="del">
        <pc:chgData name="성우 윤" userId="dc19f516f51e2e25" providerId="LiveId" clId="{4338C4FB-EECD-4D16-B538-23000C56311D}" dt="2018-12-11T07:53:23.261" v="43" actId="2696"/>
        <pc:sldMkLst>
          <pc:docMk/>
          <pc:sldMk cId="73339234" sldId="276"/>
        </pc:sldMkLst>
      </pc:sldChg>
      <pc:sldChg chg="addSp modSp add">
        <pc:chgData name="성우 윤" userId="dc19f516f51e2e25" providerId="LiveId" clId="{4338C4FB-EECD-4D16-B538-23000C56311D}" dt="2018-12-12T02:45:44.286" v="1074" actId="313"/>
        <pc:sldMkLst>
          <pc:docMk/>
          <pc:sldMk cId="906689269" sldId="276"/>
        </pc:sldMkLst>
        <pc:spChg chg="mod">
          <ac:chgData name="성우 윤" userId="dc19f516f51e2e25" providerId="LiveId" clId="{4338C4FB-EECD-4D16-B538-23000C56311D}" dt="2018-12-11T07:55:06.551" v="204" actId="6549"/>
          <ac:spMkLst>
            <pc:docMk/>
            <pc:sldMk cId="906689269" sldId="276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2T02:45:44.286" v="1074" actId="313"/>
          <ac:spMkLst>
            <pc:docMk/>
            <pc:sldMk cId="906689269" sldId="276"/>
            <ac:spMk id="3" creationId="{C1E28BEA-0372-41B5-97D9-440D4EE120E6}"/>
          </ac:spMkLst>
        </pc:spChg>
        <pc:spChg chg="add mod">
          <ac:chgData name="성우 윤" userId="dc19f516f51e2e25" providerId="LiveId" clId="{4338C4FB-EECD-4D16-B538-23000C56311D}" dt="2018-12-11T08:08:20.664" v="688" actId="1076"/>
          <ac:spMkLst>
            <pc:docMk/>
            <pc:sldMk cId="906689269" sldId="276"/>
            <ac:spMk id="4" creationId="{EA3F40EC-6C7D-4530-BE17-FA280DD68A95}"/>
          </ac:spMkLst>
        </pc:spChg>
      </pc:sldChg>
      <pc:sldChg chg="addSp modSp add">
        <pc:chgData name="성우 윤" userId="dc19f516f51e2e25" providerId="LiveId" clId="{4338C4FB-EECD-4D16-B538-23000C56311D}" dt="2018-12-11T08:18:20.668" v="928" actId="207"/>
        <pc:sldMkLst>
          <pc:docMk/>
          <pc:sldMk cId="187208392" sldId="277"/>
        </pc:sldMkLst>
        <pc:spChg chg="mod">
          <ac:chgData name="성우 윤" userId="dc19f516f51e2e25" providerId="LiveId" clId="{4338C4FB-EECD-4D16-B538-23000C56311D}" dt="2018-12-11T08:14:55.091" v="799" actId="255"/>
          <ac:spMkLst>
            <pc:docMk/>
            <pc:sldMk cId="187208392" sldId="277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18:14.372" v="924" actId="313"/>
          <ac:spMkLst>
            <pc:docMk/>
            <pc:sldMk cId="187208392" sldId="277"/>
            <ac:spMk id="3" creationId="{39A67BA1-149A-419C-9CD0-1E73F93BEE52}"/>
          </ac:spMkLst>
        </pc:spChg>
        <pc:spChg chg="add mod">
          <ac:chgData name="성우 윤" userId="dc19f516f51e2e25" providerId="LiveId" clId="{4338C4FB-EECD-4D16-B538-23000C56311D}" dt="2018-12-11T08:18:20.668" v="928" actId="207"/>
          <ac:spMkLst>
            <pc:docMk/>
            <pc:sldMk cId="187208392" sldId="277"/>
            <ac:spMk id="4" creationId="{EF2D190D-3A7F-44C9-A0B8-87B282A12108}"/>
          </ac:spMkLst>
        </pc:spChg>
      </pc:sldChg>
      <pc:sldChg chg="del">
        <pc:chgData name="성우 윤" userId="dc19f516f51e2e25" providerId="LiveId" clId="{4338C4FB-EECD-4D16-B538-23000C56311D}" dt="2018-12-11T07:53:24.808" v="45" actId="2696"/>
        <pc:sldMkLst>
          <pc:docMk/>
          <pc:sldMk cId="2095803219" sldId="277"/>
        </pc:sldMkLst>
      </pc:sldChg>
      <pc:sldChg chg="del">
        <pc:chgData name="성우 윤" userId="dc19f516f51e2e25" providerId="LiveId" clId="{4338C4FB-EECD-4D16-B538-23000C56311D}" dt="2018-12-11T07:53:25.636" v="46" actId="2696"/>
        <pc:sldMkLst>
          <pc:docMk/>
          <pc:sldMk cId="2028309561" sldId="278"/>
        </pc:sldMkLst>
      </pc:sldChg>
      <pc:sldChg chg="modSp add del">
        <pc:chgData name="성우 윤" userId="dc19f516f51e2e25" providerId="LiveId" clId="{4338C4FB-EECD-4D16-B538-23000C56311D}" dt="2018-12-11T08:21:08.831" v="987" actId="2696"/>
        <pc:sldMkLst>
          <pc:docMk/>
          <pc:sldMk cId="3597478869" sldId="278"/>
        </pc:sldMkLst>
        <pc:spChg chg="mod">
          <ac:chgData name="성우 윤" userId="dc19f516f51e2e25" providerId="LiveId" clId="{4338C4FB-EECD-4D16-B538-23000C56311D}" dt="2018-12-11T07:55:41.770" v="264" actId="20577"/>
          <ac:spMkLst>
            <pc:docMk/>
            <pc:sldMk cId="3597478869" sldId="278"/>
            <ac:spMk id="2" creationId="{0D8E2EAE-BCF9-4C10-A215-20999C2C0AF5}"/>
          </ac:spMkLst>
        </pc:spChg>
      </pc:sldChg>
      <pc:sldChg chg="addSp delSp modSp add">
        <pc:chgData name="성우 윤" userId="dc19f516f51e2e25" providerId="LiveId" clId="{4338C4FB-EECD-4D16-B538-23000C56311D}" dt="2018-12-11T08:03:45.248" v="608" actId="207"/>
        <pc:sldMkLst>
          <pc:docMk/>
          <pc:sldMk cId="1085667963" sldId="279"/>
        </pc:sldMkLst>
        <pc:spChg chg="mod">
          <ac:chgData name="성우 윤" userId="dc19f516f51e2e25" providerId="LiveId" clId="{4338C4FB-EECD-4D16-B538-23000C56311D}" dt="2018-12-11T07:59:41.010" v="380" actId="255"/>
          <ac:spMkLst>
            <pc:docMk/>
            <pc:sldMk cId="1085667963" sldId="279"/>
            <ac:spMk id="2" creationId="{0D8E2EAE-BCF9-4C10-A215-20999C2C0AF5}"/>
          </ac:spMkLst>
        </pc:spChg>
        <pc:spChg chg="del">
          <ac:chgData name="성우 윤" userId="dc19f516f51e2e25" providerId="LiveId" clId="{4338C4FB-EECD-4D16-B538-23000C56311D}" dt="2018-12-11T07:59:28.169" v="363" actId="478"/>
          <ac:spMkLst>
            <pc:docMk/>
            <pc:sldMk cId="1085667963" sldId="279"/>
            <ac:spMk id="3" creationId="{5DA3AA35-30E1-439E-8A4F-EBEA72C2A04C}"/>
          </ac:spMkLst>
        </pc:spChg>
        <pc:spChg chg="add mod">
          <ac:chgData name="성우 윤" userId="dc19f516f51e2e25" providerId="LiveId" clId="{4338C4FB-EECD-4D16-B538-23000C56311D}" dt="2018-12-11T08:03:45.248" v="608" actId="207"/>
          <ac:spMkLst>
            <pc:docMk/>
            <pc:sldMk cId="1085667963" sldId="279"/>
            <ac:spMk id="4" creationId="{1083C816-EFA2-42EB-A0BF-E4D6973E978D}"/>
          </ac:spMkLst>
        </pc:spChg>
        <pc:spChg chg="add mod">
          <ac:chgData name="성우 윤" userId="dc19f516f51e2e25" providerId="LiveId" clId="{4338C4FB-EECD-4D16-B538-23000C56311D}" dt="2018-12-11T08:02:28.297" v="493" actId="207"/>
          <ac:spMkLst>
            <pc:docMk/>
            <pc:sldMk cId="1085667963" sldId="279"/>
            <ac:spMk id="5" creationId="{3DBC18FE-D968-4B5A-A4EE-EEDE67D925D9}"/>
          </ac:spMkLst>
        </pc:spChg>
      </pc:sldChg>
      <pc:sldChg chg="del">
        <pc:chgData name="성우 윤" userId="dc19f516f51e2e25" providerId="LiveId" clId="{4338C4FB-EECD-4D16-B538-23000C56311D}" dt="2018-12-11T07:53:29.994" v="51" actId="2696"/>
        <pc:sldMkLst>
          <pc:docMk/>
          <pc:sldMk cId="1349816606" sldId="279"/>
        </pc:sldMkLst>
      </pc:sldChg>
      <pc:sldChg chg="del">
        <pc:chgData name="성우 윤" userId="dc19f516f51e2e25" providerId="LiveId" clId="{4338C4FB-EECD-4D16-B538-23000C56311D}" dt="2018-12-11T07:53:30.884" v="52" actId="2696"/>
        <pc:sldMkLst>
          <pc:docMk/>
          <pc:sldMk cId="43109036" sldId="280"/>
        </pc:sldMkLst>
      </pc:sldChg>
      <pc:sldChg chg="addSp delSp modSp add">
        <pc:chgData name="성우 윤" userId="dc19f516f51e2e25" providerId="LiveId" clId="{4338C4FB-EECD-4D16-B538-23000C56311D}" dt="2018-12-12T02:59:47.303" v="1082" actId="20577"/>
        <pc:sldMkLst>
          <pc:docMk/>
          <pc:sldMk cId="3275503981" sldId="280"/>
        </pc:sldMkLst>
        <pc:spChg chg="add del mod">
          <ac:chgData name="성우 윤" userId="dc19f516f51e2e25" providerId="LiveId" clId="{4338C4FB-EECD-4D16-B538-23000C56311D}" dt="2018-12-11T08:00:29.201" v="395" actId="478"/>
          <ac:spMkLst>
            <pc:docMk/>
            <pc:sldMk cId="3275503981" sldId="280"/>
            <ac:spMk id="3" creationId="{505D0CCE-8B61-4882-B7A6-5FE87E1B9A3A}"/>
          </ac:spMkLst>
        </pc:spChg>
        <pc:spChg chg="add mod">
          <ac:chgData name="성우 윤" userId="dc19f516f51e2e25" providerId="LiveId" clId="{4338C4FB-EECD-4D16-B538-23000C56311D}" dt="2018-12-12T02:57:42.363" v="1080" actId="20577"/>
          <ac:spMkLst>
            <pc:docMk/>
            <pc:sldMk cId="3275503981" sldId="280"/>
            <ac:spMk id="4" creationId="{C0C1DC47-B816-4B43-A28B-C1512733103B}"/>
          </ac:spMkLst>
        </pc:spChg>
        <pc:spChg chg="add mod">
          <ac:chgData name="성우 윤" userId="dc19f516f51e2e25" providerId="LiveId" clId="{4338C4FB-EECD-4D16-B538-23000C56311D}" dt="2018-12-12T02:59:47.303" v="1082" actId="20577"/>
          <ac:spMkLst>
            <pc:docMk/>
            <pc:sldMk cId="3275503981" sldId="280"/>
            <ac:spMk id="5" creationId="{D3F326E6-B1D3-472E-AFAA-E08A8923334E}"/>
          </ac:spMkLst>
        </pc:spChg>
      </pc:sldChg>
      <pc:sldChg chg="del">
        <pc:chgData name="성우 윤" userId="dc19f516f51e2e25" providerId="LiveId" clId="{4338C4FB-EECD-4D16-B538-23000C56311D}" dt="2018-12-11T07:53:34.587" v="56" actId="2696"/>
        <pc:sldMkLst>
          <pc:docMk/>
          <pc:sldMk cId="1373412817" sldId="281"/>
        </pc:sldMkLst>
      </pc:sldChg>
      <pc:sldChg chg="addSp delSp modSp add">
        <pc:chgData name="성우 윤" userId="dc19f516f51e2e25" providerId="LiveId" clId="{4338C4FB-EECD-4D16-B538-23000C56311D}" dt="2018-12-12T02:45:56.939" v="1078" actId="313"/>
        <pc:sldMkLst>
          <pc:docMk/>
          <pc:sldMk cId="2131707609" sldId="281"/>
        </pc:sldMkLst>
        <pc:spChg chg="mod">
          <ac:chgData name="성우 윤" userId="dc19f516f51e2e25" providerId="LiveId" clId="{4338C4FB-EECD-4D16-B538-23000C56311D}" dt="2018-12-11T08:04:33.486" v="625" actId="255"/>
          <ac:spMkLst>
            <pc:docMk/>
            <pc:sldMk cId="2131707609" sldId="281"/>
            <ac:spMk id="2" creationId="{0D8E2EAE-BCF9-4C10-A215-20999C2C0AF5}"/>
          </ac:spMkLst>
        </pc:spChg>
        <pc:spChg chg="add del mod">
          <ac:chgData name="성우 윤" userId="dc19f516f51e2e25" providerId="LiveId" clId="{4338C4FB-EECD-4D16-B538-23000C56311D}" dt="2018-12-11T08:09:13.129" v="696"/>
          <ac:spMkLst>
            <pc:docMk/>
            <pc:sldMk cId="2131707609" sldId="281"/>
            <ac:spMk id="3" creationId="{1CAA4CB1-23AB-4D50-8B63-B8D1659BD310}"/>
          </ac:spMkLst>
        </pc:spChg>
        <pc:spChg chg="add mod">
          <ac:chgData name="성우 윤" userId="dc19f516f51e2e25" providerId="LiveId" clId="{4338C4FB-EECD-4D16-B538-23000C56311D}" dt="2018-12-12T02:45:56.939" v="1078" actId="313"/>
          <ac:spMkLst>
            <pc:docMk/>
            <pc:sldMk cId="2131707609" sldId="281"/>
            <ac:spMk id="4" creationId="{C8086A69-FE2D-40C5-805F-4663BA624B3A}"/>
          </ac:spMkLst>
        </pc:spChg>
        <pc:spChg chg="add mod">
          <ac:chgData name="성우 윤" userId="dc19f516f51e2e25" providerId="LiveId" clId="{4338C4FB-EECD-4D16-B538-23000C56311D}" dt="2018-12-11T08:10:45.552" v="783" actId="1076"/>
          <ac:spMkLst>
            <pc:docMk/>
            <pc:sldMk cId="2131707609" sldId="281"/>
            <ac:spMk id="5" creationId="{61781CAB-0EC1-485B-9F8A-BEDDADB74386}"/>
          </ac:spMkLst>
        </pc:spChg>
      </pc:sldChg>
      <pc:sldChg chg="del">
        <pc:chgData name="성우 윤" userId="dc19f516f51e2e25" providerId="LiveId" clId="{4338C4FB-EECD-4D16-B538-23000C56311D}" dt="2018-12-11T07:53:37.195" v="59" actId="2696"/>
        <pc:sldMkLst>
          <pc:docMk/>
          <pc:sldMk cId="803671954" sldId="282"/>
        </pc:sldMkLst>
      </pc:sldChg>
      <pc:sldChg chg="addSp modSp add ord">
        <pc:chgData name="성우 윤" userId="dc19f516f51e2e25" providerId="LiveId" clId="{4338C4FB-EECD-4D16-B538-23000C56311D}" dt="2018-12-11T08:15:58.435" v="861" actId="207"/>
        <pc:sldMkLst>
          <pc:docMk/>
          <pc:sldMk cId="3721208412" sldId="282"/>
        </pc:sldMkLst>
        <pc:spChg chg="add mod">
          <ac:chgData name="성우 윤" userId="dc19f516f51e2e25" providerId="LiveId" clId="{4338C4FB-EECD-4D16-B538-23000C56311D}" dt="2018-12-11T08:15:54.015" v="860" actId="313"/>
          <ac:spMkLst>
            <pc:docMk/>
            <pc:sldMk cId="3721208412" sldId="282"/>
            <ac:spMk id="3" creationId="{AA465992-81EC-4D8C-8712-E6A0339F0241}"/>
          </ac:spMkLst>
        </pc:spChg>
        <pc:spChg chg="add mod">
          <ac:chgData name="성우 윤" userId="dc19f516f51e2e25" providerId="LiveId" clId="{4338C4FB-EECD-4D16-B538-23000C56311D}" dt="2018-12-11T08:15:58.435" v="861" actId="207"/>
          <ac:spMkLst>
            <pc:docMk/>
            <pc:sldMk cId="3721208412" sldId="282"/>
            <ac:spMk id="4" creationId="{D178AF28-DC77-44ED-92A7-D788047E7DE1}"/>
          </ac:spMkLst>
        </pc:spChg>
      </pc:sldChg>
      <pc:sldChg chg="del">
        <pc:chgData name="성우 윤" userId="dc19f516f51e2e25" providerId="LiveId" clId="{4338C4FB-EECD-4D16-B538-23000C56311D}" dt="2018-12-11T07:53:18.257" v="37" actId="2696"/>
        <pc:sldMkLst>
          <pc:docMk/>
          <pc:sldMk cId="2264433388" sldId="283"/>
        </pc:sldMkLst>
      </pc:sldChg>
      <pc:sldChg chg="addSp modSp add">
        <pc:chgData name="성우 윤" userId="dc19f516f51e2e25" providerId="LiveId" clId="{4338C4FB-EECD-4D16-B538-23000C56311D}" dt="2018-12-11T08:21:56.992" v="1062" actId="313"/>
        <pc:sldMkLst>
          <pc:docMk/>
          <pc:sldMk cId="3482705309" sldId="283"/>
        </pc:sldMkLst>
        <pc:spChg chg="mod">
          <ac:chgData name="성우 윤" userId="dc19f516f51e2e25" providerId="LiveId" clId="{4338C4FB-EECD-4D16-B538-23000C56311D}" dt="2018-12-11T08:18:58.955" v="942" actId="255"/>
          <ac:spMkLst>
            <pc:docMk/>
            <pc:sldMk cId="3482705309" sldId="283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1T08:21:56.992" v="1062" actId="313"/>
          <ac:spMkLst>
            <pc:docMk/>
            <pc:sldMk cId="3482705309" sldId="283"/>
            <ac:spMk id="3" creationId="{47797C05-8A2B-456F-B501-E18942522D3D}"/>
          </ac:spMkLst>
        </pc:spChg>
      </pc:sldChg>
      <pc:sldChg chg="addSp modSp add ord">
        <pc:chgData name="성우 윤" userId="dc19f516f51e2e25" providerId="LiveId" clId="{4338C4FB-EECD-4D16-B538-23000C56311D}" dt="2018-12-12T05:03:39.556" v="1086" actId="313"/>
        <pc:sldMkLst>
          <pc:docMk/>
          <pc:sldMk cId="1349391006" sldId="284"/>
        </pc:sldMkLst>
        <pc:spChg chg="mod">
          <ac:chgData name="성우 윤" userId="dc19f516f51e2e25" providerId="LiveId" clId="{4338C4FB-EECD-4D16-B538-23000C56311D}" dt="2018-12-11T08:21:07.066" v="986" actId="20577"/>
          <ac:spMkLst>
            <pc:docMk/>
            <pc:sldMk cId="1349391006" sldId="284"/>
            <ac:spMk id="2" creationId="{0D8E2EAE-BCF9-4C10-A215-20999C2C0AF5}"/>
          </ac:spMkLst>
        </pc:spChg>
        <pc:spChg chg="add mod">
          <ac:chgData name="성우 윤" userId="dc19f516f51e2e25" providerId="LiveId" clId="{4338C4FB-EECD-4D16-B538-23000C56311D}" dt="2018-12-12T05:03:39.556" v="1086" actId="313"/>
          <ac:spMkLst>
            <pc:docMk/>
            <pc:sldMk cId="1349391006" sldId="284"/>
            <ac:spMk id="3" creationId="{F1E2C4C2-DD22-4F99-ACD6-B3091BA82A3E}"/>
          </ac:spMkLst>
        </pc:spChg>
      </pc:sldChg>
      <pc:sldChg chg="add del">
        <pc:chgData name="성우 윤" userId="dc19f516f51e2e25" providerId="LiveId" clId="{4338C4FB-EECD-4D16-B538-23000C56311D}" dt="2018-12-11T08:18:47.677" v="931" actId="2696"/>
        <pc:sldMkLst>
          <pc:docMk/>
          <pc:sldMk cId="1539350482" sldId="284"/>
        </pc:sldMkLst>
      </pc:sldChg>
      <pc:sldChg chg="del">
        <pc:chgData name="성우 윤" userId="dc19f516f51e2e25" providerId="LiveId" clId="{4338C4FB-EECD-4D16-B538-23000C56311D}" dt="2018-12-11T07:53:21.558" v="41" actId="2696"/>
        <pc:sldMkLst>
          <pc:docMk/>
          <pc:sldMk cId="228748406" sldId="285"/>
        </pc:sldMkLst>
      </pc:sldChg>
      <pc:sldChg chg="del">
        <pc:chgData name="성우 윤" userId="dc19f516f51e2e25" providerId="LiveId" clId="{4338C4FB-EECD-4D16-B538-23000C56311D}" dt="2018-12-11T07:53:24.011" v="44" actId="2696"/>
        <pc:sldMkLst>
          <pc:docMk/>
          <pc:sldMk cId="1885951741" sldId="286"/>
        </pc:sldMkLst>
      </pc:sldChg>
      <pc:sldChg chg="del">
        <pc:chgData name="성우 윤" userId="dc19f516f51e2e25" providerId="LiveId" clId="{4338C4FB-EECD-4D16-B538-23000C56311D}" dt="2018-12-11T07:53:26.448" v="47" actId="2696"/>
        <pc:sldMkLst>
          <pc:docMk/>
          <pc:sldMk cId="3367752586" sldId="287"/>
        </pc:sldMkLst>
      </pc:sldChg>
      <pc:sldChg chg="del">
        <pc:chgData name="성우 윤" userId="dc19f516f51e2e25" providerId="LiveId" clId="{4338C4FB-EECD-4D16-B538-23000C56311D}" dt="2018-12-11T07:53:31.775" v="53" actId="2696"/>
        <pc:sldMkLst>
          <pc:docMk/>
          <pc:sldMk cId="2949015574" sldId="288"/>
        </pc:sldMkLst>
      </pc:sldChg>
      <pc:sldChg chg="del">
        <pc:chgData name="성우 윤" userId="dc19f516f51e2e25" providerId="LiveId" clId="{4338C4FB-EECD-4D16-B538-23000C56311D}" dt="2018-12-11T07:53:38.242" v="60" actId="2696"/>
        <pc:sldMkLst>
          <pc:docMk/>
          <pc:sldMk cId="3967543046" sldId="289"/>
        </pc:sldMkLst>
      </pc:sldChg>
      <pc:sldChg chg="del">
        <pc:chgData name="성우 윤" userId="dc19f516f51e2e25" providerId="LiveId" clId="{4338C4FB-EECD-4D16-B538-23000C56311D}" dt="2018-12-11T07:53:35.415" v="57" actId="2696"/>
        <pc:sldMkLst>
          <pc:docMk/>
          <pc:sldMk cId="2831844489" sldId="290"/>
        </pc:sldMkLst>
      </pc:sldChg>
      <pc:sldChg chg="del">
        <pc:chgData name="성우 윤" userId="dc19f516f51e2e25" providerId="LiveId" clId="{4338C4FB-EECD-4D16-B538-23000C56311D}" dt="2018-12-11T07:53:18.793" v="38" actId="2696"/>
        <pc:sldMkLst>
          <pc:docMk/>
          <pc:sldMk cId="329485394" sldId="294"/>
        </pc:sldMkLst>
      </pc:sldChg>
      <pc:sldChg chg="del">
        <pc:chgData name="성우 윤" userId="dc19f516f51e2e25" providerId="LiveId" clId="{4338C4FB-EECD-4D16-B538-23000C56311D}" dt="2018-12-11T07:53:22.386" v="42" actId="2696"/>
        <pc:sldMkLst>
          <pc:docMk/>
          <pc:sldMk cId="2436076102" sldId="295"/>
        </pc:sldMkLst>
      </pc:sldChg>
      <pc:sldChg chg="del">
        <pc:chgData name="성우 윤" userId="dc19f516f51e2e25" providerId="LiveId" clId="{4338C4FB-EECD-4D16-B538-23000C56311D}" dt="2018-12-11T07:53:28.135" v="49" actId="2696"/>
        <pc:sldMkLst>
          <pc:docMk/>
          <pc:sldMk cId="2234842750" sldId="296"/>
        </pc:sldMkLst>
      </pc:sldChg>
      <pc:sldChg chg="del">
        <pc:chgData name="성우 윤" userId="dc19f516f51e2e25" providerId="LiveId" clId="{4338C4FB-EECD-4D16-B538-23000C56311D}" dt="2018-12-11T07:53:29.088" v="50" actId="2696"/>
        <pc:sldMkLst>
          <pc:docMk/>
          <pc:sldMk cId="166068764" sldId="297"/>
        </pc:sldMkLst>
      </pc:sldChg>
      <pc:sldChg chg="del">
        <pc:chgData name="성우 윤" userId="dc19f516f51e2e25" providerId="LiveId" clId="{4338C4FB-EECD-4D16-B538-23000C56311D}" dt="2018-12-11T07:53:27.276" v="48" actId="2696"/>
        <pc:sldMkLst>
          <pc:docMk/>
          <pc:sldMk cId="4157874505" sldId="300"/>
        </pc:sldMkLst>
      </pc:sldChg>
      <pc:sldChg chg="del">
        <pc:chgData name="성우 윤" userId="dc19f516f51e2e25" providerId="LiveId" clId="{4338C4FB-EECD-4D16-B538-23000C56311D}" dt="2018-12-11T07:53:32.712" v="54" actId="2696"/>
        <pc:sldMkLst>
          <pc:docMk/>
          <pc:sldMk cId="1289438374" sldId="301"/>
        </pc:sldMkLst>
      </pc:sldChg>
      <pc:sldChg chg="del">
        <pc:chgData name="성우 윤" userId="dc19f516f51e2e25" providerId="LiveId" clId="{4338C4FB-EECD-4D16-B538-23000C56311D}" dt="2018-12-11T07:53:33.681" v="55" actId="2696"/>
        <pc:sldMkLst>
          <pc:docMk/>
          <pc:sldMk cId="491591592" sldId="302"/>
        </pc:sldMkLst>
      </pc:sldChg>
      <pc:sldChg chg="del">
        <pc:chgData name="성우 윤" userId="dc19f516f51e2e25" providerId="LiveId" clId="{4338C4FB-EECD-4D16-B538-23000C56311D}" dt="2018-12-11T07:53:36.352" v="58" actId="2696"/>
        <pc:sldMkLst>
          <pc:docMk/>
          <pc:sldMk cId="4031001413" sldId="303"/>
        </pc:sldMkLst>
      </pc:sldChg>
      <pc:sldChg chg="del">
        <pc:chgData name="성우 윤" userId="dc19f516f51e2e25" providerId="LiveId" clId="{4338C4FB-EECD-4D16-B538-23000C56311D}" dt="2018-12-11T07:53:39.242" v="61" actId="2696"/>
        <pc:sldMkLst>
          <pc:docMk/>
          <pc:sldMk cId="47978034" sldId="304"/>
        </pc:sldMkLst>
      </pc:sldChg>
    </pc:docChg>
  </pc:docChgLst>
  <pc:docChgLst>
    <pc:chgData name="성우 윤" userId="dc19f516f51e2e25" providerId="LiveId" clId="{36E5D232-7067-4954-B114-BD951ED344EE}"/>
    <pc:docChg chg="undo redo custSel addSld delSld modSld">
      <pc:chgData name="성우 윤" userId="dc19f516f51e2e25" providerId="LiveId" clId="{36E5D232-7067-4954-B114-BD951ED344EE}" dt="2018-12-11T05:23:45.818" v="1371" actId="313"/>
      <pc:docMkLst>
        <pc:docMk/>
      </pc:docMkLst>
      <pc:sldChg chg="modSp">
        <pc:chgData name="성우 윤" userId="dc19f516f51e2e25" providerId="LiveId" clId="{36E5D232-7067-4954-B114-BD951ED344EE}" dt="2018-12-07T06:34:33.784" v="44"/>
        <pc:sldMkLst>
          <pc:docMk/>
          <pc:sldMk cId="1180851756" sldId="256"/>
        </pc:sldMkLst>
        <pc:spChg chg="mod">
          <ac:chgData name="성우 윤" userId="dc19f516f51e2e25" providerId="LiveId" clId="{36E5D232-7067-4954-B114-BD951ED344EE}" dt="2018-12-07T06:34:33.784" v="44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6E5D232-7067-4954-B114-BD951ED344EE}" dt="2018-12-07T07:39:29.174" v="498" actId="1038"/>
        <pc:sldMkLst>
          <pc:docMk/>
          <pc:sldMk cId="4064491734" sldId="262"/>
        </pc:sldMkLst>
        <pc:spChg chg="mod">
          <ac:chgData name="성우 윤" userId="dc19f516f51e2e25" providerId="LiveId" clId="{36E5D232-7067-4954-B114-BD951ED344EE}" dt="2018-12-07T06:35:20.190" v="125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3" creationId="{CF1E9BE2-F59D-483E-9FF2-72EDAFFC68D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5" creationId="{808FC3DB-86A6-4FFE-BBD3-DDEDC1DA20EB}"/>
          </ac:spMkLst>
        </pc:spChg>
        <pc:spChg chg="del">
          <ac:chgData name="성우 윤" userId="dc19f516f51e2e25" providerId="LiveId" clId="{36E5D232-7067-4954-B114-BD951ED344EE}" dt="2018-12-07T06:34:58.611" v="67" actId="478"/>
          <ac:spMkLst>
            <pc:docMk/>
            <pc:sldMk cId="4064491734" sldId="262"/>
            <ac:spMk id="6" creationId="{0C8A4F3F-3235-4414-A806-A81767F9CFA4}"/>
          </ac:spMkLst>
        </pc:spChg>
        <pc:spChg chg="add mod">
          <ac:chgData name="성우 윤" userId="dc19f516f51e2e25" providerId="LiveId" clId="{36E5D232-7067-4954-B114-BD951ED344EE}" dt="2018-12-07T07:39:29.174" v="498" actId="1038"/>
          <ac:spMkLst>
            <pc:docMk/>
            <pc:sldMk cId="4064491734" sldId="262"/>
            <ac:spMk id="7" creationId="{14145D70-A8A7-4B82-9DD5-81D204C06D2E}"/>
          </ac:spMkLst>
        </pc:spChg>
      </pc:sldChg>
      <pc:sldChg chg="addSp modSp add">
        <pc:chgData name="성우 윤" userId="dc19f516f51e2e25" providerId="LiveId" clId="{36E5D232-7067-4954-B114-BD951ED344EE}" dt="2018-12-11T02:56:45.772" v="1363" actId="207"/>
        <pc:sldMkLst>
          <pc:docMk/>
          <pc:sldMk cId="2028309561" sldId="278"/>
        </pc:sldMkLst>
        <pc:spChg chg="mod">
          <ac:chgData name="성우 윤" userId="dc19f516f51e2e25" providerId="LiveId" clId="{36E5D232-7067-4954-B114-BD951ED344EE}" dt="2018-12-07T06:37:14.982" v="285" actId="20577"/>
          <ac:spMkLst>
            <pc:docMk/>
            <pc:sldMk cId="2028309561" sldId="278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59.610" v="1354" actId="20577"/>
          <ac:spMkLst>
            <pc:docMk/>
            <pc:sldMk cId="2028309561" sldId="278"/>
            <ac:spMk id="3" creationId="{DB2F8CB9-ACD6-444C-A3AD-1C529A6251F2}"/>
          </ac:spMkLst>
        </pc:spChg>
        <pc:spChg chg="add mod">
          <ac:chgData name="성우 윤" userId="dc19f516f51e2e25" providerId="LiveId" clId="{36E5D232-7067-4954-B114-BD951ED344EE}" dt="2018-12-11T02:56:45.772" v="1363" actId="207"/>
          <ac:spMkLst>
            <pc:docMk/>
            <pc:sldMk cId="2028309561" sldId="278"/>
            <ac:spMk id="4" creationId="{602AF3AB-BB7A-49E9-BAB8-05C48EECC0F3}"/>
          </ac:spMkLst>
        </pc:spChg>
      </pc:sldChg>
      <pc:sldChg chg="addSp modSp add">
        <pc:chgData name="성우 윤" userId="dc19f516f51e2e25" providerId="LiveId" clId="{36E5D232-7067-4954-B114-BD951ED344EE}" dt="2018-12-11T05:23:45.818" v="1371" actId="313"/>
        <pc:sldMkLst>
          <pc:docMk/>
          <pc:sldMk cId="1349816606" sldId="279"/>
        </pc:sldMkLst>
        <pc:spChg chg="mod">
          <ac:chgData name="성우 윤" userId="dc19f516f51e2e25" providerId="LiveId" clId="{36E5D232-7067-4954-B114-BD951ED344EE}" dt="2018-12-07T06:37:32.231" v="291" actId="20577"/>
          <ac:spMkLst>
            <pc:docMk/>
            <pc:sldMk cId="1349816606" sldId="27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5:23:45.818" v="1371" actId="313"/>
          <ac:spMkLst>
            <pc:docMk/>
            <pc:sldMk cId="1349816606" sldId="279"/>
            <ac:spMk id="3" creationId="{DC547FA3-E4AE-48F2-9018-52976A949779}"/>
          </ac:spMkLst>
        </pc:spChg>
        <pc:spChg chg="add mod">
          <ac:chgData name="성우 윤" userId="dc19f516f51e2e25" providerId="LiveId" clId="{36E5D232-7067-4954-B114-BD951ED344EE}" dt="2018-12-11T02:20:30.458" v="1362" actId="207"/>
          <ac:spMkLst>
            <pc:docMk/>
            <pc:sldMk cId="1349816606" sldId="279"/>
            <ac:spMk id="4" creationId="{53B55CF6-24A5-424B-B244-81420A55C0DD}"/>
          </ac:spMkLst>
        </pc:spChg>
      </pc:sldChg>
      <pc:sldChg chg="addSp modSp add">
        <pc:chgData name="성우 윤" userId="dc19f516f51e2e25" providerId="LiveId" clId="{36E5D232-7067-4954-B114-BD951ED344EE}" dt="2018-12-11T01:56:34.747" v="1158" actId="207"/>
        <pc:sldMkLst>
          <pc:docMk/>
          <pc:sldMk cId="1373412817" sldId="281"/>
        </pc:sldMkLst>
        <pc:spChg chg="mod">
          <ac:chgData name="성우 윤" userId="dc19f516f51e2e25" providerId="LiveId" clId="{36E5D232-7067-4954-B114-BD951ED344EE}" dt="2018-12-07T06:38:09.185" v="306" actId="6549"/>
          <ac:spMkLst>
            <pc:docMk/>
            <pc:sldMk cId="1373412817" sldId="281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6:30.467" v="1157" actId="207"/>
          <ac:spMkLst>
            <pc:docMk/>
            <pc:sldMk cId="1373412817" sldId="281"/>
            <ac:spMk id="3" creationId="{4DE5C788-548B-473A-A1BF-5A7A5676A6A1}"/>
          </ac:spMkLst>
        </pc:spChg>
        <pc:spChg chg="add mod">
          <ac:chgData name="성우 윤" userId="dc19f516f51e2e25" providerId="LiveId" clId="{36E5D232-7067-4954-B114-BD951ED344EE}" dt="2018-12-11T01:56:34.747" v="1158" actId="207"/>
          <ac:spMkLst>
            <pc:docMk/>
            <pc:sldMk cId="1373412817" sldId="281"/>
            <ac:spMk id="4" creationId="{F0904190-D5C3-4F85-9668-B3DF07187AED}"/>
          </ac:spMkLst>
        </pc:spChg>
      </pc:sldChg>
      <pc:sldChg chg="addSp modSp add">
        <pc:chgData name="성우 윤" userId="dc19f516f51e2e25" providerId="LiveId" clId="{36E5D232-7067-4954-B114-BD951ED344EE}" dt="2018-12-11T02:03:34.076" v="1350" actId="207"/>
        <pc:sldMkLst>
          <pc:docMk/>
          <pc:sldMk cId="803671954" sldId="282"/>
        </pc:sldMkLst>
        <pc:spChg chg="mod">
          <ac:chgData name="성우 윤" userId="dc19f516f51e2e25" providerId="LiveId" clId="{36E5D232-7067-4954-B114-BD951ED344EE}" dt="2018-12-07T08:23:41.555" v="1080" actId="255"/>
          <ac:spMkLst>
            <pc:docMk/>
            <pc:sldMk cId="803671954" sldId="282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3:34.076" v="1350" actId="207"/>
          <ac:spMkLst>
            <pc:docMk/>
            <pc:sldMk cId="803671954" sldId="282"/>
            <ac:spMk id="3" creationId="{6E25732E-52BD-402C-BEB6-05266E63AEB6}"/>
          </ac:spMkLst>
        </pc:spChg>
        <pc:spChg chg="add mod">
          <ac:chgData name="성우 윤" userId="dc19f516f51e2e25" providerId="LiveId" clId="{36E5D232-7067-4954-B114-BD951ED344EE}" dt="2018-12-11T02:03:29.999" v="1349" actId="207"/>
          <ac:spMkLst>
            <pc:docMk/>
            <pc:sldMk cId="803671954" sldId="282"/>
            <ac:spMk id="4" creationId="{ADF4CA3D-B863-4E3A-9A7B-6F0B1ACA85F8}"/>
          </ac:spMkLst>
        </pc:spChg>
      </pc:sldChg>
      <pc:sldChg chg="addSp modSp add">
        <pc:chgData name="성우 윤" userId="dc19f516f51e2e25" providerId="LiveId" clId="{36E5D232-7067-4954-B114-BD951ED344EE}" dt="2018-12-11T02:18:23.066" v="1358" actId="207"/>
        <pc:sldMkLst>
          <pc:docMk/>
          <pc:sldMk cId="228748406" sldId="285"/>
        </pc:sldMkLst>
        <pc:spChg chg="mod">
          <ac:chgData name="성우 윤" userId="dc19f516f51e2e25" providerId="LiveId" clId="{36E5D232-7067-4954-B114-BD951ED344EE}" dt="2018-12-07T06:40:34.109" v="381"/>
          <ac:spMkLst>
            <pc:docMk/>
            <pc:sldMk cId="228748406" sldId="285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18:23.066" v="1358" actId="207"/>
          <ac:spMkLst>
            <pc:docMk/>
            <pc:sldMk cId="228748406" sldId="285"/>
            <ac:spMk id="4" creationId="{E6C3098E-C007-430F-90B2-3C704CC82081}"/>
          </ac:spMkLst>
        </pc:spChg>
        <pc:picChg chg="add mod">
          <ac:chgData name="성우 윤" userId="dc19f516f51e2e25" providerId="LiveId" clId="{36E5D232-7067-4954-B114-BD951ED344EE}" dt="2018-12-11T02:18:19.036" v="1357" actId="1076"/>
          <ac:picMkLst>
            <pc:docMk/>
            <pc:sldMk cId="228748406" sldId="285"/>
            <ac:picMk id="3" creationId="{3761D696-8D57-401E-8B42-90104D2B918F}"/>
          </ac:picMkLst>
        </pc:picChg>
      </pc:sldChg>
      <pc:sldChg chg="addSp modSp add">
        <pc:chgData name="성우 윤" userId="dc19f516f51e2e25" providerId="LiveId" clId="{36E5D232-7067-4954-B114-BD951ED344EE}" dt="2018-12-11T02:02:08.118" v="1283" actId="207"/>
        <pc:sldMkLst>
          <pc:docMk/>
          <pc:sldMk cId="3967543046" sldId="289"/>
        </pc:sldMkLst>
        <pc:spChg chg="mod">
          <ac:chgData name="성우 윤" userId="dc19f516f51e2e25" providerId="LiveId" clId="{36E5D232-7067-4954-B114-BD951ED344EE}" dt="2018-12-07T06:41:22.070" v="438" actId="255"/>
          <ac:spMkLst>
            <pc:docMk/>
            <pc:sldMk cId="3967543046" sldId="289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2:02:04.072" v="1282" actId="207"/>
          <ac:spMkLst>
            <pc:docMk/>
            <pc:sldMk cId="3967543046" sldId="289"/>
            <ac:spMk id="3" creationId="{AC303497-EE6B-4279-AB6B-A747032F84D2}"/>
          </ac:spMkLst>
        </pc:spChg>
        <pc:spChg chg="add mod">
          <ac:chgData name="성우 윤" userId="dc19f516f51e2e25" providerId="LiveId" clId="{36E5D232-7067-4954-B114-BD951ED344EE}" dt="2018-12-11T02:02:08.118" v="1283" actId="207"/>
          <ac:spMkLst>
            <pc:docMk/>
            <pc:sldMk cId="3967543046" sldId="289"/>
            <ac:spMk id="4" creationId="{33271C4D-DE55-46AD-8B53-95F3C87D7A35}"/>
          </ac:spMkLst>
        </pc:spChg>
      </pc:sldChg>
      <pc:sldChg chg="addSp modSp add">
        <pc:chgData name="성우 윤" userId="dc19f516f51e2e25" providerId="LiveId" clId="{36E5D232-7067-4954-B114-BD951ED344EE}" dt="2018-12-11T01:57:11.601" v="1171" actId="2710"/>
        <pc:sldMkLst>
          <pc:docMk/>
          <pc:sldMk cId="2831844489" sldId="290"/>
        </pc:sldMkLst>
        <pc:spChg chg="mod">
          <ac:chgData name="성우 윤" userId="dc19f516f51e2e25" providerId="LiveId" clId="{36E5D232-7067-4954-B114-BD951ED344EE}" dt="2018-12-07T06:41:09.388" v="428"/>
          <ac:spMkLst>
            <pc:docMk/>
            <pc:sldMk cId="2831844489" sldId="290"/>
            <ac:spMk id="2" creationId="{0D8E2EAE-BCF9-4C10-A215-20999C2C0AF5}"/>
          </ac:spMkLst>
        </pc:spChg>
        <pc:spChg chg="add mod">
          <ac:chgData name="성우 윤" userId="dc19f516f51e2e25" providerId="LiveId" clId="{36E5D232-7067-4954-B114-BD951ED344EE}" dt="2018-12-11T01:57:11.601" v="1171" actId="2710"/>
          <ac:spMkLst>
            <pc:docMk/>
            <pc:sldMk cId="2831844489" sldId="290"/>
            <ac:spMk id="3" creationId="{391F7239-4ED3-478C-841D-B43060E8AC4E}"/>
          </ac:spMkLst>
        </pc:spChg>
      </pc:sldChg>
      <pc:sldChg chg="addSp modSp add">
        <pc:chgData name="성우 윤" userId="dc19f516f51e2e25" providerId="LiveId" clId="{36E5D232-7067-4954-B114-BD951ED344EE}" dt="2018-12-11T01:58:11.743" v="1218" actId="207"/>
        <pc:sldMkLst>
          <pc:docMk/>
          <pc:sldMk cId="4031001413" sldId="303"/>
        </pc:sldMkLst>
        <pc:spChg chg="add mod">
          <ac:chgData name="성우 윤" userId="dc19f516f51e2e25" providerId="LiveId" clId="{36E5D232-7067-4954-B114-BD951ED344EE}" dt="2018-12-11T01:58:11.743" v="1218" actId="207"/>
          <ac:spMkLst>
            <pc:docMk/>
            <pc:sldMk cId="4031001413" sldId="303"/>
            <ac:spMk id="3" creationId="{3CD02E78-0909-4A89-B39A-82A1E5D05E16}"/>
          </ac:spMkLst>
        </pc:spChg>
      </pc:sldChg>
      <pc:sldChg chg="addSp modSp add">
        <pc:chgData name="성우 윤" userId="dc19f516f51e2e25" providerId="LiveId" clId="{36E5D232-7067-4954-B114-BD951ED344EE}" dt="2018-12-11T02:03:05.105" v="1347" actId="2710"/>
        <pc:sldMkLst>
          <pc:docMk/>
          <pc:sldMk cId="47978034" sldId="304"/>
        </pc:sldMkLst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3" creationId="{8C6087A3-4694-44F4-B9B7-2CBAB2D5FF98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4" creationId="{5E8F1B3B-50F0-4B64-B2A5-E9D093249CF9}"/>
          </ac:spMkLst>
        </pc:spChg>
        <pc:spChg chg="add mod">
          <ac:chgData name="성우 윤" userId="dc19f516f51e2e25" providerId="LiveId" clId="{36E5D232-7067-4954-B114-BD951ED344EE}" dt="2018-12-11T02:03:05.105" v="1347" actId="2710"/>
          <ac:spMkLst>
            <pc:docMk/>
            <pc:sldMk cId="47978034" sldId="304"/>
            <ac:spMk id="5" creationId="{E54047BE-42A5-4493-B940-54B938E55AE9}"/>
          </ac:spMkLst>
        </pc:spChg>
      </pc:sldChg>
      <pc:sldChg chg="delSp add del">
        <pc:chgData name="성우 윤" userId="dc19f516f51e2e25" providerId="LiveId" clId="{36E5D232-7067-4954-B114-BD951ED344EE}" dt="2018-12-11T01:58:32.489" v="1221" actId="2696"/>
        <pc:sldMkLst>
          <pc:docMk/>
          <pc:sldMk cId="137466572" sldId="304"/>
        </pc:sldMkLst>
        <pc:spChg chg="del">
          <ac:chgData name="성우 윤" userId="dc19f516f51e2e25" providerId="LiveId" clId="{36E5D232-7067-4954-B114-BD951ED344EE}" dt="2018-12-11T01:58:17.476" v="1220" actId="478"/>
          <ac:spMkLst>
            <pc:docMk/>
            <pc:sldMk cId="137466572" sldId="304"/>
            <ac:spMk id="3" creationId="{3CD02E78-0909-4A89-B39A-82A1E5D05E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10. </a:t>
            </a:r>
            <a:r>
              <a:rPr lang="ko-KR" altLang="en-US" sz="2400" dirty="0">
                <a:solidFill>
                  <a:srgbClr val="8CD6E4"/>
                </a:solidFill>
              </a:rPr>
              <a:t>함수에 대한 추가적인 설명들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10-1. </a:t>
            </a:r>
            <a:br>
              <a:rPr lang="en-US" altLang="ko-KR" sz="5500" dirty="0"/>
            </a:br>
            <a:r>
              <a:rPr lang="ko-KR" altLang="en-US" dirty="0"/>
              <a:t>함수 만들기 </a:t>
            </a:r>
            <a:br>
              <a:rPr lang="en-US" altLang="ko-KR" dirty="0"/>
            </a:br>
            <a:r>
              <a:rPr lang="ko-KR" altLang="en-US" dirty="0"/>
              <a:t>복습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36AF6C-0444-49E8-8563-D6A757AEF6C6}"/>
              </a:ext>
            </a:extLst>
          </p:cNvPr>
          <p:cNvSpPr/>
          <p:nvPr/>
        </p:nvSpPr>
        <p:spPr>
          <a:xfrm>
            <a:off x="3794619" y="882428"/>
            <a:ext cx="7798965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adder(n1, n2):     # </a:t>
            </a:r>
            <a:r>
              <a:rPr lang="ko-KR" altLang="en-US" dirty="0">
                <a:latin typeface="YDVYMjOStd12"/>
              </a:rPr>
              <a:t>전달되는 값을 매개변수 </a:t>
            </a:r>
            <a:r>
              <a:rPr lang="en-US" altLang="ko-KR" dirty="0">
                <a:latin typeface="Consolas" panose="020B0609020204030204" pitchFamily="49" charset="0"/>
              </a:rPr>
              <a:t>n1, n2</a:t>
            </a:r>
            <a:r>
              <a:rPr lang="ko-KR" altLang="en-US" dirty="0">
                <a:latin typeface="YDVYMjOStd12"/>
              </a:rPr>
              <a:t>로 받음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 = n1 + n2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return r      # r</a:t>
            </a:r>
            <a:r>
              <a:rPr lang="ko-KR" altLang="en-US" dirty="0">
                <a:latin typeface="YDVYMjOStd12"/>
              </a:rPr>
              <a:t>에 저장된 값을 반환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adder(3, 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509AC1-1A5D-48DA-8F92-220C53E7D67D}"/>
              </a:ext>
            </a:extLst>
          </p:cNvPr>
          <p:cNvSpPr/>
          <p:nvPr/>
        </p:nvSpPr>
        <p:spPr>
          <a:xfrm>
            <a:off x="3794619" y="4264526"/>
            <a:ext cx="7622798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ko-KR" dirty="0">
                <a:latin typeface="Consolas" panose="020B0609020204030204" pitchFamily="49" charset="0"/>
              </a:rPr>
              <a:t>&gt;&gt;&gt; for i in (1, 3, 5, 7, 9):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print(i, end = ' ')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1 3 5 7 9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10-2. </a:t>
            </a:r>
            <a:br>
              <a:rPr lang="en-US" altLang="ko-KR" sz="5500" dirty="0"/>
            </a:br>
            <a:r>
              <a:rPr lang="ko-KR" altLang="en-US" dirty="0"/>
              <a:t>이름을 지정해서 값 전달하기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69128F-431B-4EA6-A07D-3227CD1CD13A}"/>
              </a:ext>
            </a:extLst>
          </p:cNvPr>
          <p:cNvSpPr/>
          <p:nvPr/>
        </p:nvSpPr>
        <p:spPr>
          <a:xfrm>
            <a:off x="3693953" y="865812"/>
            <a:ext cx="6096000" cy="1291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who_are_you(name, age):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:", name)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:", age)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81F35D-6143-46A5-9CE6-D5F57067610F}"/>
              </a:ext>
            </a:extLst>
          </p:cNvPr>
          <p:cNvSpPr/>
          <p:nvPr/>
        </p:nvSpPr>
        <p:spPr>
          <a:xfrm>
            <a:off x="3693953" y="2824263"/>
            <a:ext cx="6096000" cy="1291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who_are_you(name = "</a:t>
            </a:r>
            <a:r>
              <a:rPr lang="ko-KR" altLang="en-US" dirty="0">
                <a:latin typeface="YDVYMjOStd12"/>
              </a:rPr>
              <a:t>윤성우</a:t>
            </a:r>
            <a:r>
              <a:rPr lang="en-US" altLang="ko-KR" dirty="0">
                <a:latin typeface="Consolas" panose="020B0609020204030204" pitchFamily="49" charset="0"/>
              </a:rPr>
              <a:t>", age = 24)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YDVYMjOStd12"/>
              </a:rPr>
              <a:t>윤성우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 24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C83DD0-98F6-4BE0-8E6F-1D1A95581590}"/>
              </a:ext>
            </a:extLst>
          </p:cNvPr>
          <p:cNvSpPr/>
          <p:nvPr/>
        </p:nvSpPr>
        <p:spPr>
          <a:xfrm>
            <a:off x="3693953" y="4586410"/>
            <a:ext cx="6096000" cy="1291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who_are_you(age = 24, name = "</a:t>
            </a:r>
            <a:r>
              <a:rPr lang="ko-KR" altLang="en-US" dirty="0">
                <a:latin typeface="YDVYMjOStd12"/>
              </a:rPr>
              <a:t>윤성우</a:t>
            </a:r>
            <a:r>
              <a:rPr lang="en-US" altLang="ko-KR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YDVYMjOStd12"/>
              </a:rPr>
              <a:t>윤성우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9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10-2.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이름을 지정해서 값 전달하기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D3B7D-A661-48E7-AE04-D10CDC452EDA}"/>
              </a:ext>
            </a:extLst>
          </p:cNvPr>
          <p:cNvSpPr/>
          <p:nvPr/>
        </p:nvSpPr>
        <p:spPr>
          <a:xfrm>
            <a:off x="3786231" y="1123837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print(1, 2, 3,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latin typeface="Consolas" panose="020B0609020204030204" pitchFamily="49" charset="0"/>
              </a:rPr>
              <a:t> = ' m^^m ')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2 3 m^^m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942C3-5E0C-494F-BBB8-43D7A6A46BD8}"/>
              </a:ext>
            </a:extLst>
          </p:cNvPr>
          <p:cNvSpPr/>
          <p:nvPr/>
        </p:nvSpPr>
        <p:spPr>
          <a:xfrm>
            <a:off x="3786231" y="2480773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print(1, 2, 3,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dirty="0">
                <a:latin typeface="Consolas" panose="020B0609020204030204" pitchFamily="49" charset="0"/>
              </a:rPr>
              <a:t> = ', ')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1, 2, 3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187A6-BA9A-4DE0-823D-D1964E5249AC}"/>
              </a:ext>
            </a:extLst>
          </p:cNvPr>
          <p:cNvSpPr/>
          <p:nvPr/>
        </p:nvSpPr>
        <p:spPr>
          <a:xfrm>
            <a:off x="3786231" y="4087347"/>
            <a:ext cx="6096000" cy="8800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dirty="0">
                <a:latin typeface="Consolas" panose="020B0609020204030204" pitchFamily="49" charset="0"/>
              </a:rPr>
              <a:t>&gt;&gt;&gt; print(1, 2, 3, </a:t>
            </a:r>
            <a:r>
              <a:rPr lang="da-DK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sep</a:t>
            </a:r>
            <a:r>
              <a:rPr lang="da-DK" altLang="ko-KR" dirty="0">
                <a:latin typeface="Consolas" panose="020B0609020204030204" pitchFamily="49" charset="0"/>
              </a:rPr>
              <a:t> = ' _ ', </a:t>
            </a:r>
            <a:r>
              <a:rPr lang="da-DK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da-DK" altLang="ko-KR" dirty="0">
                <a:latin typeface="Consolas" panose="020B0609020204030204" pitchFamily="49" charset="0"/>
              </a:rPr>
              <a:t> = ' m^^m 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 _ 2 _ 3 m^^m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25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10-3. </a:t>
            </a:r>
            <a:br>
              <a:rPr lang="en-US" altLang="ko-KR" sz="5500" dirty="0"/>
            </a:br>
            <a:r>
              <a:rPr lang="ko-KR" altLang="en-US" dirty="0"/>
              <a:t>디폴트 값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F678A8-DC40-4E64-B93A-E058F4E92D9B}"/>
              </a:ext>
            </a:extLst>
          </p:cNvPr>
          <p:cNvSpPr/>
          <p:nvPr/>
        </p:nvSpPr>
        <p:spPr>
          <a:xfrm>
            <a:off x="3693951" y="1123837"/>
            <a:ext cx="7849299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who_are_you(name,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age = 0</a:t>
            </a:r>
            <a:r>
              <a:rPr lang="en-US" altLang="ko-KR" dirty="0">
                <a:latin typeface="Consolas" panose="020B0609020204030204" pitchFamily="49" charset="0"/>
              </a:rPr>
              <a:t>):    # age</a:t>
            </a:r>
            <a:r>
              <a:rPr lang="ko-KR" altLang="en-US" dirty="0">
                <a:latin typeface="YDVYMjOStd12"/>
              </a:rPr>
              <a:t>의 디폴트 값은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:", name)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print("</a:t>
            </a: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:", age)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881B25-7EAF-4C7C-B1B4-411C6AF0D6C1}"/>
              </a:ext>
            </a:extLst>
          </p:cNvPr>
          <p:cNvSpPr/>
          <p:nvPr/>
        </p:nvSpPr>
        <p:spPr>
          <a:xfrm>
            <a:off x="3693950" y="2967011"/>
            <a:ext cx="7698299" cy="253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who_are_you("</a:t>
            </a:r>
            <a:r>
              <a:rPr lang="ko-KR" altLang="en-US" dirty="0" err="1">
                <a:latin typeface="YDVYMjOStd12"/>
              </a:rPr>
              <a:t>줴임스</a:t>
            </a:r>
            <a:r>
              <a:rPr lang="en-US" altLang="ko-KR" dirty="0">
                <a:latin typeface="Consolas" panose="020B0609020204030204" pitchFamily="49" charset="0"/>
              </a:rPr>
              <a:t>~")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 err="1">
                <a:latin typeface="YDVYMjOStd12"/>
              </a:rPr>
              <a:t>줴임스</a:t>
            </a:r>
            <a:r>
              <a:rPr lang="en-US" altLang="ko-KR" dirty="0">
                <a:latin typeface="Consolas" panose="020B0609020204030204" pitchFamily="49" charset="0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who_are_you("</a:t>
            </a:r>
            <a:r>
              <a:rPr lang="ko-KR" altLang="en-US" dirty="0" err="1">
                <a:latin typeface="YDVYMjOStd12"/>
              </a:rPr>
              <a:t>쟌</a:t>
            </a:r>
            <a:r>
              <a:rPr lang="en-US" altLang="ko-KR" dirty="0">
                <a:latin typeface="Consolas" panose="020B0609020204030204" pitchFamily="49" charset="0"/>
              </a:rPr>
              <a:t>~", 29)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 err="1">
                <a:latin typeface="YDVYMjOStd12"/>
              </a:rPr>
              <a:t>쟌</a:t>
            </a:r>
            <a:r>
              <a:rPr lang="en-US" altLang="ko-KR" dirty="0">
                <a:latin typeface="Consolas" panose="020B0609020204030204" pitchFamily="49" charset="0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나이</a:t>
            </a:r>
            <a:r>
              <a:rPr lang="en-US" altLang="ko-KR" dirty="0">
                <a:latin typeface="Consolas" panose="020B0609020204030204" pitchFamily="49" charset="0"/>
              </a:rPr>
              <a:t>: 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0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10-4. </a:t>
            </a:r>
            <a:br>
              <a:rPr lang="en-US" altLang="ko-KR" sz="5500" dirty="0"/>
            </a:br>
            <a:r>
              <a:rPr lang="ko-KR" altLang="en-US" dirty="0"/>
              <a:t>함수의 매개변수 참조 관계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F429BB-A4CB-44BC-A305-082BFACB0A8C}"/>
              </a:ext>
            </a:extLst>
          </p:cNvPr>
          <p:cNvSpPr/>
          <p:nvPr/>
        </p:nvSpPr>
        <p:spPr>
          <a:xfrm>
            <a:off x="3828176" y="852823"/>
            <a:ext cx="6096000" cy="33730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def func(s):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s[0] = 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 s[-1] = 0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func(st)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[0, 2, 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344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YDVYMjOStd12</vt:lpstr>
      <vt:lpstr>Consolas</vt:lpstr>
      <vt:lpstr>Corbel</vt:lpstr>
      <vt:lpstr>Wingdings 2</vt:lpstr>
      <vt:lpstr>틀</vt:lpstr>
      <vt:lpstr>윤성우의  열혈 파이썬  기초편</vt:lpstr>
      <vt:lpstr>10-1.  함수 만들기  복습</vt:lpstr>
      <vt:lpstr>10-2.  이름을 지정해서 값 전달하기</vt:lpstr>
      <vt:lpstr>10-2. (continue) 이름을 지정해서 값 전달하기</vt:lpstr>
      <vt:lpstr>10-3.  디폴트 값</vt:lpstr>
      <vt:lpstr>10-4.  함수의 매개변수 참조 관계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2018-12-12T07:50:23Z</dcterms:modified>
</cp:coreProperties>
</file>