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74" r:id="rId4"/>
    <p:sldId id="278" r:id="rId5"/>
    <p:sldId id="279" r:id="rId6"/>
    <p:sldId id="275" r:id="rId7"/>
    <p:sldId id="280" r:id="rId8"/>
    <p:sldId id="276" r:id="rId9"/>
    <p:sldId id="277" r:id="rId10"/>
    <p:sldId id="28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2E9DD-C411-4468-ACC4-EF6C0A930A9E}" v="105" dt="2018-12-14T07:57:47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36E5D232-7067-4954-B114-BD951ED344EE}"/>
    <pc:docChg chg="undo redo custSel addSld delSld modSld">
      <pc:chgData name="성우 윤" userId="dc19f516f51e2e25" providerId="LiveId" clId="{36E5D232-7067-4954-B114-BD951ED344EE}" dt="2018-12-11T05:23:45.818" v="1371" actId="313"/>
      <pc:docMkLst>
        <pc:docMk/>
      </pc:docMkLst>
      <pc:sldChg chg="modSp">
        <pc:chgData name="성우 윤" userId="dc19f516f51e2e25" providerId="LiveId" clId="{36E5D232-7067-4954-B114-BD951ED344EE}" dt="2018-12-07T06:34:33.784" v="44"/>
        <pc:sldMkLst>
          <pc:docMk/>
          <pc:sldMk cId="1180851756" sldId="256"/>
        </pc:sldMkLst>
        <pc:spChg chg="mod">
          <ac:chgData name="성우 윤" userId="dc19f516f51e2e25" providerId="LiveId" clId="{36E5D232-7067-4954-B114-BD951ED344EE}" dt="2018-12-07T06:34:33.784" v="44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6E5D232-7067-4954-B114-BD951ED344EE}" dt="2018-12-07T07:39:29.174" v="498" actId="1038"/>
        <pc:sldMkLst>
          <pc:docMk/>
          <pc:sldMk cId="4064491734" sldId="262"/>
        </pc:sldMkLst>
        <pc:spChg chg="mod">
          <ac:chgData name="성우 윤" userId="dc19f516f51e2e25" providerId="LiveId" clId="{36E5D232-7067-4954-B114-BD951ED344EE}" dt="2018-12-07T06:35:20.190" v="125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3" creationId="{CF1E9BE2-F59D-483E-9FF2-72EDAFFC68D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5" creationId="{808FC3DB-86A6-4FFE-BBD3-DDEDC1DA20E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6" creationId="{0C8A4F3F-3235-4414-A806-A81767F9CFA4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7" creationId="{14145D70-A8A7-4B82-9DD5-81D204C06D2E}"/>
          </ac:spMkLst>
        </pc:spChg>
      </pc:sldChg>
    </pc:docChg>
  </pc:docChgLst>
  <pc:docChgLst>
    <pc:chgData name="성우 윤" userId="dc19f516f51e2e25" providerId="LiveId" clId="{62B2E9DD-C411-4468-ACC4-EF6C0A930A9E}"/>
    <pc:docChg chg="undo custSel addSld delSld modSld">
      <pc:chgData name="성우 윤" userId="dc19f516f51e2e25" providerId="LiveId" clId="{62B2E9DD-C411-4468-ACC4-EF6C0A930A9E}" dt="2018-12-14T07:57:44.884" v="1138"/>
      <pc:docMkLst>
        <pc:docMk/>
      </pc:docMkLst>
      <pc:sldChg chg="modSp">
        <pc:chgData name="성우 윤" userId="dc19f516f51e2e25" providerId="LiveId" clId="{62B2E9DD-C411-4468-ACC4-EF6C0A930A9E}" dt="2018-12-12T07:53:09.982" v="80" actId="313"/>
        <pc:sldMkLst>
          <pc:docMk/>
          <pc:sldMk cId="1180851756" sldId="256"/>
        </pc:sldMkLst>
        <pc:spChg chg="mod">
          <ac:chgData name="성우 윤" userId="dc19f516f51e2e25" providerId="LiveId" clId="{62B2E9DD-C411-4468-ACC4-EF6C0A930A9E}" dt="2018-12-12T07:53:09.982" v="80" actId="313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62B2E9DD-C411-4468-ACC4-EF6C0A930A9E}" dt="2018-12-14T07:40:52.941" v="505" actId="20577"/>
        <pc:sldMkLst>
          <pc:docMk/>
          <pc:sldMk cId="4064491734" sldId="262"/>
        </pc:sldMkLst>
        <pc:spChg chg="mod">
          <ac:chgData name="성우 윤" userId="dc19f516f51e2e25" providerId="LiveId" clId="{62B2E9DD-C411-4468-ACC4-EF6C0A930A9E}" dt="2018-12-12T07:53:23.155" v="114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62B2E9DD-C411-4468-ACC4-EF6C0A930A9E}" dt="2018-12-14T07:40:52.941" v="505" actId="20577"/>
          <ac:spMkLst>
            <pc:docMk/>
            <pc:sldMk cId="4064491734" sldId="262"/>
            <ac:spMk id="3" creationId="{1953C7E0-65E6-45D2-9EEF-7C1AC0E5F393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5" creationId="{3636AF6C-0444-49E8-8563-D6A757AEF6C6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6" creationId="{7D509AC1-1A5D-48DA-8F92-220C53E7D67D}"/>
          </ac:spMkLst>
        </pc:spChg>
      </pc:sldChg>
      <pc:sldChg chg="addSp modSp add">
        <pc:chgData name="성우 윤" userId="dc19f516f51e2e25" providerId="LiveId" clId="{62B2E9DD-C411-4468-ACC4-EF6C0A930A9E}" dt="2018-12-14T07:23:36.088" v="375" actId="207"/>
        <pc:sldMkLst>
          <pc:docMk/>
          <pc:sldMk cId="2406853305" sldId="274"/>
        </pc:sldMkLst>
        <pc:spChg chg="mod">
          <ac:chgData name="성우 윤" userId="dc19f516f51e2e25" providerId="LiveId" clId="{62B2E9DD-C411-4468-ACC4-EF6C0A930A9E}" dt="2018-12-12T07:53:38.976" v="162" actId="6549"/>
          <ac:spMkLst>
            <pc:docMk/>
            <pc:sldMk cId="2406853305" sldId="274"/>
            <ac:spMk id="2" creationId="{0D8E2EAE-BCF9-4C10-A215-20999C2C0AF5}"/>
          </ac:spMkLst>
        </pc:spChg>
        <pc:spChg chg="add mod">
          <ac:chgData name="성우 윤" userId="dc19f516f51e2e25" providerId="LiveId" clId="{62B2E9DD-C411-4468-ACC4-EF6C0A930A9E}" dt="2018-12-14T07:23:08.999" v="372" actId="207"/>
          <ac:spMkLst>
            <pc:docMk/>
            <pc:sldMk cId="2406853305" sldId="274"/>
            <ac:spMk id="3" creationId="{262F3E34-247E-4ACB-9D94-8FC9EA7BBA83}"/>
          </ac:spMkLst>
        </pc:spChg>
        <pc:spChg chg="add mod">
          <ac:chgData name="성우 윤" userId="dc19f516f51e2e25" providerId="LiveId" clId="{62B2E9DD-C411-4468-ACC4-EF6C0A930A9E}" dt="2018-12-14T07:23:36.088" v="375" actId="207"/>
          <ac:spMkLst>
            <pc:docMk/>
            <pc:sldMk cId="2406853305" sldId="274"/>
            <ac:spMk id="4" creationId="{E22BBFDE-51C0-4DBA-A8E9-0EE33FE0E3C9}"/>
          </ac:spMkLst>
        </pc:spChg>
      </pc:sldChg>
      <pc:sldChg chg="addSp delSp modSp add">
        <pc:chgData name="성우 윤" userId="dc19f516f51e2e25" providerId="LiveId" clId="{62B2E9DD-C411-4468-ACC4-EF6C0A930A9E}" dt="2018-12-14T07:48:16.933" v="749" actId="20577"/>
        <pc:sldMkLst>
          <pc:docMk/>
          <pc:sldMk cId="32391783" sldId="275"/>
        </pc:sldMkLst>
        <pc:spChg chg="mod">
          <ac:chgData name="성우 윤" userId="dc19f516f51e2e25" providerId="LiveId" clId="{62B2E9DD-C411-4468-ACC4-EF6C0A930A9E}" dt="2018-12-12T07:53:46.597" v="167" actId="20577"/>
          <ac:spMkLst>
            <pc:docMk/>
            <pc:sldMk cId="32391783" sldId="275"/>
            <ac:spMk id="2" creationId="{0D8E2EAE-BCF9-4C10-A215-20999C2C0AF5}"/>
          </ac:spMkLst>
        </pc:spChg>
        <pc:spChg chg="add del mod">
          <ac:chgData name="성우 윤" userId="dc19f516f51e2e25" providerId="LiveId" clId="{62B2E9DD-C411-4468-ACC4-EF6C0A930A9E}" dt="2018-12-14T07:41:27.005" v="506" actId="478"/>
          <ac:spMkLst>
            <pc:docMk/>
            <pc:sldMk cId="32391783" sldId="275"/>
            <ac:spMk id="3" creationId="{7DBF2C58-E5D1-4517-B1E0-540808ACE92C}"/>
          </ac:spMkLst>
        </pc:spChg>
        <pc:spChg chg="add del mod">
          <ac:chgData name="성우 윤" userId="dc19f516f51e2e25" providerId="LiveId" clId="{62B2E9DD-C411-4468-ACC4-EF6C0A930A9E}" dt="2018-12-14T07:42:01.806" v="565" actId="478"/>
          <ac:spMkLst>
            <pc:docMk/>
            <pc:sldMk cId="32391783" sldId="275"/>
            <ac:spMk id="4" creationId="{716DC3FC-1878-4F64-BCFF-1A6C4E18D644}"/>
          </ac:spMkLst>
        </pc:spChg>
        <pc:spChg chg="add mod">
          <ac:chgData name="성우 윤" userId="dc19f516f51e2e25" providerId="LiveId" clId="{62B2E9DD-C411-4468-ACC4-EF6C0A930A9E}" dt="2018-12-14T07:46:48.352" v="712" actId="1038"/>
          <ac:spMkLst>
            <pc:docMk/>
            <pc:sldMk cId="32391783" sldId="275"/>
            <ac:spMk id="5" creationId="{B94BA994-3391-42E1-B3BD-069E2E49C5E3}"/>
          </ac:spMkLst>
        </pc:spChg>
        <pc:spChg chg="add mod">
          <ac:chgData name="성우 윤" userId="dc19f516f51e2e25" providerId="LiveId" clId="{62B2E9DD-C411-4468-ACC4-EF6C0A930A9E}" dt="2018-12-14T07:48:16.933" v="749" actId="20577"/>
          <ac:spMkLst>
            <pc:docMk/>
            <pc:sldMk cId="32391783" sldId="275"/>
            <ac:spMk id="6" creationId="{78832D9D-396D-4DBC-A845-9482A72EB193}"/>
          </ac:spMkLst>
        </pc:spChg>
        <pc:spChg chg="add mod">
          <ac:chgData name="성우 윤" userId="dc19f516f51e2e25" providerId="LiveId" clId="{62B2E9DD-C411-4468-ACC4-EF6C0A930A9E}" dt="2018-12-14T07:47:27.884" v="730" actId="1035"/>
          <ac:spMkLst>
            <pc:docMk/>
            <pc:sldMk cId="32391783" sldId="275"/>
            <ac:spMk id="7" creationId="{D15AA955-AD53-4F4B-80F5-8E141F14FADC}"/>
          </ac:spMkLst>
        </pc:spChg>
        <pc:cxnChg chg="add mod">
          <ac:chgData name="성우 윤" userId="dc19f516f51e2e25" providerId="LiveId" clId="{62B2E9DD-C411-4468-ACC4-EF6C0A930A9E}" dt="2018-12-14T07:46:42.972" v="707" actId="1035"/>
          <ac:cxnSpMkLst>
            <pc:docMk/>
            <pc:sldMk cId="32391783" sldId="275"/>
            <ac:cxnSpMk id="9" creationId="{62B8B945-03E4-4D06-A83A-B73D9B22A722}"/>
          </ac:cxnSpMkLst>
        </pc:cxnChg>
      </pc:sldChg>
      <pc:sldChg chg="addSp modSp add">
        <pc:chgData name="성우 윤" userId="dc19f516f51e2e25" providerId="LiveId" clId="{62B2E9DD-C411-4468-ACC4-EF6C0A930A9E}" dt="2018-12-14T07:52:49.677" v="886" actId="207"/>
        <pc:sldMkLst>
          <pc:docMk/>
          <pc:sldMk cId="67703599" sldId="276"/>
        </pc:sldMkLst>
        <pc:spChg chg="mod">
          <ac:chgData name="성우 윤" userId="dc19f516f51e2e25" providerId="LiveId" clId="{62B2E9DD-C411-4468-ACC4-EF6C0A930A9E}" dt="2018-12-12T07:54:15.248" v="218" actId="20577"/>
          <ac:spMkLst>
            <pc:docMk/>
            <pc:sldMk cId="67703599" sldId="276"/>
            <ac:spMk id="2" creationId="{0D8E2EAE-BCF9-4C10-A215-20999C2C0AF5}"/>
          </ac:spMkLst>
        </pc:spChg>
        <pc:spChg chg="add mod">
          <ac:chgData name="성우 윤" userId="dc19f516f51e2e25" providerId="LiveId" clId="{62B2E9DD-C411-4468-ACC4-EF6C0A930A9E}" dt="2018-12-14T07:52:49.677" v="886" actId="207"/>
          <ac:spMkLst>
            <pc:docMk/>
            <pc:sldMk cId="67703599" sldId="276"/>
            <ac:spMk id="3" creationId="{D83EE9EF-5426-430F-B9A6-102DFAFC9AC0}"/>
          </ac:spMkLst>
        </pc:spChg>
      </pc:sldChg>
      <pc:sldChg chg="addSp modSp add">
        <pc:chgData name="성우 윤" userId="dc19f516f51e2e25" providerId="LiveId" clId="{62B2E9DD-C411-4468-ACC4-EF6C0A930A9E}" dt="2018-12-14T07:55:49.058" v="1089" actId="1076"/>
        <pc:sldMkLst>
          <pc:docMk/>
          <pc:sldMk cId="2427343278" sldId="277"/>
        </pc:sldMkLst>
        <pc:spChg chg="mod">
          <ac:chgData name="성우 윤" userId="dc19f516f51e2e25" providerId="LiveId" clId="{62B2E9DD-C411-4468-ACC4-EF6C0A930A9E}" dt="2018-12-14T07:53:32.277" v="898" actId="255"/>
          <ac:spMkLst>
            <pc:docMk/>
            <pc:sldMk cId="2427343278" sldId="277"/>
            <ac:spMk id="2" creationId="{0D8E2EAE-BCF9-4C10-A215-20999C2C0AF5}"/>
          </ac:spMkLst>
        </pc:spChg>
        <pc:spChg chg="add mod">
          <ac:chgData name="성우 윤" userId="dc19f516f51e2e25" providerId="LiveId" clId="{62B2E9DD-C411-4468-ACC4-EF6C0A930A9E}" dt="2018-12-14T07:55:34.040" v="1085" actId="1076"/>
          <ac:spMkLst>
            <pc:docMk/>
            <pc:sldMk cId="2427343278" sldId="277"/>
            <ac:spMk id="3" creationId="{1FC749CB-38AE-4F46-857C-65D7BF28CB58}"/>
          </ac:spMkLst>
        </pc:spChg>
        <pc:spChg chg="add mod">
          <ac:chgData name="성우 윤" userId="dc19f516f51e2e25" providerId="LiveId" clId="{62B2E9DD-C411-4468-ACC4-EF6C0A930A9E}" dt="2018-12-14T07:55:49.058" v="1089" actId="1076"/>
          <ac:spMkLst>
            <pc:docMk/>
            <pc:sldMk cId="2427343278" sldId="277"/>
            <ac:spMk id="4" creationId="{45E1FF0F-09D0-4C59-8F7D-7BCF572F6F71}"/>
          </ac:spMkLst>
        </pc:spChg>
      </pc:sldChg>
      <pc:sldChg chg="addSp modSp add">
        <pc:chgData name="성우 윤" userId="dc19f516f51e2e25" providerId="LiveId" clId="{62B2E9DD-C411-4468-ACC4-EF6C0A930A9E}" dt="2018-12-14T07:25:45.995" v="434" actId="207"/>
        <pc:sldMkLst>
          <pc:docMk/>
          <pc:sldMk cId="2284400208" sldId="278"/>
        </pc:sldMkLst>
        <pc:spChg chg="mod">
          <ac:chgData name="성우 윤" userId="dc19f516f51e2e25" providerId="LiveId" clId="{62B2E9DD-C411-4468-ACC4-EF6C0A930A9E}" dt="2018-12-14T07:21:11.695" v="299" actId="255"/>
          <ac:spMkLst>
            <pc:docMk/>
            <pc:sldMk cId="2284400208" sldId="278"/>
            <ac:spMk id="2" creationId="{0D8E2EAE-BCF9-4C10-A215-20999C2C0AF5}"/>
          </ac:spMkLst>
        </pc:spChg>
        <pc:spChg chg="add mod">
          <ac:chgData name="성우 윤" userId="dc19f516f51e2e25" providerId="LiveId" clId="{62B2E9DD-C411-4468-ACC4-EF6C0A930A9E}" dt="2018-12-14T07:25:45.995" v="434" actId="207"/>
          <ac:spMkLst>
            <pc:docMk/>
            <pc:sldMk cId="2284400208" sldId="278"/>
            <ac:spMk id="3" creationId="{254D05AC-112D-466F-9E41-0A9E05FCA359}"/>
          </ac:spMkLst>
        </pc:spChg>
        <pc:spChg chg="add mod">
          <ac:chgData name="성우 윤" userId="dc19f516f51e2e25" providerId="LiveId" clId="{62B2E9DD-C411-4468-ACC4-EF6C0A930A9E}" dt="2018-12-14T07:25:30.989" v="432" actId="207"/>
          <ac:spMkLst>
            <pc:docMk/>
            <pc:sldMk cId="2284400208" sldId="278"/>
            <ac:spMk id="4" creationId="{781F0F52-CFC3-4AF9-B2F3-AB82BA13A91F}"/>
          </ac:spMkLst>
        </pc:spChg>
      </pc:sldChg>
      <pc:sldChg chg="addSp delSp modSp add">
        <pc:chgData name="성우 윤" userId="dc19f516f51e2e25" providerId="LiveId" clId="{62B2E9DD-C411-4468-ACC4-EF6C0A930A9E}" dt="2018-12-14T07:26:41.553" v="445" actId="207"/>
        <pc:sldMkLst>
          <pc:docMk/>
          <pc:sldMk cId="1199656795" sldId="279"/>
        </pc:sldMkLst>
        <pc:spChg chg="del">
          <ac:chgData name="성우 윤" userId="dc19f516f51e2e25" providerId="LiveId" clId="{62B2E9DD-C411-4468-ACC4-EF6C0A930A9E}" dt="2018-12-14T07:26:01.315" v="436" actId="478"/>
          <ac:spMkLst>
            <pc:docMk/>
            <pc:sldMk cId="1199656795" sldId="279"/>
            <ac:spMk id="3" creationId="{254D05AC-112D-466F-9E41-0A9E05FCA359}"/>
          </ac:spMkLst>
        </pc:spChg>
        <pc:spChg chg="del">
          <ac:chgData name="성우 윤" userId="dc19f516f51e2e25" providerId="LiveId" clId="{62B2E9DD-C411-4468-ACC4-EF6C0A930A9E}" dt="2018-12-14T07:26:01.315" v="436" actId="478"/>
          <ac:spMkLst>
            <pc:docMk/>
            <pc:sldMk cId="1199656795" sldId="279"/>
            <ac:spMk id="4" creationId="{781F0F52-CFC3-4AF9-B2F3-AB82BA13A91F}"/>
          </ac:spMkLst>
        </pc:spChg>
        <pc:spChg chg="add mod">
          <ac:chgData name="성우 윤" userId="dc19f516f51e2e25" providerId="LiveId" clId="{62B2E9DD-C411-4468-ACC4-EF6C0A930A9E}" dt="2018-12-14T07:26:36.354" v="443" actId="207"/>
          <ac:spMkLst>
            <pc:docMk/>
            <pc:sldMk cId="1199656795" sldId="279"/>
            <ac:spMk id="5" creationId="{42D126CE-FC53-4594-8FAC-BF16CC0832C7}"/>
          </ac:spMkLst>
        </pc:spChg>
        <pc:spChg chg="add mod">
          <ac:chgData name="성우 윤" userId="dc19f516f51e2e25" providerId="LiveId" clId="{62B2E9DD-C411-4468-ACC4-EF6C0A930A9E}" dt="2018-12-14T07:26:41.553" v="445" actId="207"/>
          <ac:spMkLst>
            <pc:docMk/>
            <pc:sldMk cId="1199656795" sldId="279"/>
            <ac:spMk id="6" creationId="{EDA0B71E-6BAE-426E-9650-CDDA5216BA63}"/>
          </ac:spMkLst>
        </pc:spChg>
      </pc:sldChg>
      <pc:sldChg chg="addSp delSp modSp add">
        <pc:chgData name="성우 윤" userId="dc19f516f51e2e25" providerId="LiveId" clId="{62B2E9DD-C411-4468-ACC4-EF6C0A930A9E}" dt="2018-12-14T07:51:28.203" v="827" actId="207"/>
        <pc:sldMkLst>
          <pc:docMk/>
          <pc:sldMk cId="50318585" sldId="280"/>
        </pc:sldMkLst>
        <pc:spChg chg="mod">
          <ac:chgData name="성우 윤" userId="dc19f516f51e2e25" providerId="LiveId" clId="{62B2E9DD-C411-4468-ACC4-EF6C0A930A9E}" dt="2018-12-14T07:27:24.190" v="459" actId="255"/>
          <ac:spMkLst>
            <pc:docMk/>
            <pc:sldMk cId="50318585" sldId="280"/>
            <ac:spMk id="2" creationId="{0D8E2EAE-BCF9-4C10-A215-20999C2C0AF5}"/>
          </ac:spMkLst>
        </pc:spChg>
        <pc:spChg chg="add del mod">
          <ac:chgData name="성우 윤" userId="dc19f516f51e2e25" providerId="LiveId" clId="{62B2E9DD-C411-4468-ACC4-EF6C0A930A9E}" dt="2018-12-14T07:42:27.333" v="579" actId="478"/>
          <ac:spMkLst>
            <pc:docMk/>
            <pc:sldMk cId="50318585" sldId="280"/>
            <ac:spMk id="3" creationId="{54BB0D46-F6FF-4C5D-AC17-FDB2B22CE98A}"/>
          </ac:spMkLst>
        </pc:spChg>
        <pc:spChg chg="add del">
          <ac:chgData name="성우 윤" userId="dc19f516f51e2e25" providerId="LiveId" clId="{62B2E9DD-C411-4468-ACC4-EF6C0A930A9E}" dt="2018-12-14T07:42:42.176" v="581"/>
          <ac:spMkLst>
            <pc:docMk/>
            <pc:sldMk cId="50318585" sldId="280"/>
            <ac:spMk id="4" creationId="{8A4059BA-F872-4ECB-933C-2891E4355C48}"/>
          </ac:spMkLst>
        </pc:spChg>
        <pc:spChg chg="add mod">
          <ac:chgData name="성우 윤" userId="dc19f516f51e2e25" providerId="LiveId" clId="{62B2E9DD-C411-4468-ACC4-EF6C0A930A9E}" dt="2018-12-14T07:48:50.147" v="753" actId="1076"/>
          <ac:spMkLst>
            <pc:docMk/>
            <pc:sldMk cId="50318585" sldId="280"/>
            <ac:spMk id="5" creationId="{A6796CDA-9511-4E21-8E38-B89DBDB93C12}"/>
          </ac:spMkLst>
        </pc:spChg>
        <pc:spChg chg="add mod">
          <ac:chgData name="성우 윤" userId="dc19f516f51e2e25" providerId="LiveId" clId="{62B2E9DD-C411-4468-ACC4-EF6C0A930A9E}" dt="2018-12-14T07:51:28.203" v="827" actId="207"/>
          <ac:spMkLst>
            <pc:docMk/>
            <pc:sldMk cId="50318585" sldId="280"/>
            <ac:spMk id="6" creationId="{A2B41560-7445-435C-9B3C-1A765D9C487E}"/>
          </ac:spMkLst>
        </pc:spChg>
        <pc:spChg chg="add mod">
          <ac:chgData name="성우 윤" userId="dc19f516f51e2e25" providerId="LiveId" clId="{62B2E9DD-C411-4468-ACC4-EF6C0A930A9E}" dt="2018-12-14T07:49:10.561" v="757" actId="1076"/>
          <ac:spMkLst>
            <pc:docMk/>
            <pc:sldMk cId="50318585" sldId="280"/>
            <ac:spMk id="7" creationId="{524ACFF3-F23C-45E0-8A53-7B77501CEF81}"/>
          </ac:spMkLst>
        </pc:spChg>
        <pc:cxnChg chg="add mod">
          <ac:chgData name="성우 윤" userId="dc19f516f51e2e25" providerId="LiveId" clId="{62B2E9DD-C411-4468-ACC4-EF6C0A930A9E}" dt="2018-12-14T07:48:50.147" v="753" actId="1076"/>
          <ac:cxnSpMkLst>
            <pc:docMk/>
            <pc:sldMk cId="50318585" sldId="280"/>
            <ac:cxnSpMk id="8" creationId="{CE0EEED3-CCFA-4EC3-8713-A50DDC77CD41}"/>
          </ac:cxnSpMkLst>
        </pc:cxnChg>
      </pc:sldChg>
      <pc:sldChg chg="addSp modSp add">
        <pc:chgData name="성우 윤" userId="dc19f516f51e2e25" providerId="LiveId" clId="{62B2E9DD-C411-4468-ACC4-EF6C0A930A9E}" dt="2018-12-14T07:57:44.884" v="1138"/>
        <pc:sldMkLst>
          <pc:docMk/>
          <pc:sldMk cId="167623096" sldId="281"/>
        </pc:sldMkLst>
        <pc:spChg chg="add mod">
          <ac:chgData name="성우 윤" userId="dc19f516f51e2e25" providerId="LiveId" clId="{62B2E9DD-C411-4468-ACC4-EF6C0A930A9E}" dt="2018-12-14T07:56:45.894" v="1106" actId="14100"/>
          <ac:spMkLst>
            <pc:docMk/>
            <pc:sldMk cId="167623096" sldId="281"/>
            <ac:spMk id="3" creationId="{EACC2391-212D-402E-A0D8-C29C09D8084D}"/>
          </ac:spMkLst>
        </pc:spChg>
        <pc:spChg chg="add mod">
          <ac:chgData name="성우 윤" userId="dc19f516f51e2e25" providerId="LiveId" clId="{62B2E9DD-C411-4468-ACC4-EF6C0A930A9E}" dt="2018-12-14T07:57:44.884" v="1138"/>
          <ac:spMkLst>
            <pc:docMk/>
            <pc:sldMk cId="167623096" sldId="281"/>
            <ac:spMk id="4" creationId="{2E9146DE-2311-4118-99B1-5960A8EBF7EB}"/>
          </ac:spMkLst>
        </pc:spChg>
      </pc:sldChg>
      <pc:sldChg chg="add del">
        <pc:chgData name="성우 윤" userId="dc19f516f51e2e25" providerId="LiveId" clId="{62B2E9DD-C411-4468-ACC4-EF6C0A930A9E}" dt="2018-12-14T07:27:33.231" v="461" actId="2696"/>
        <pc:sldMkLst>
          <pc:docMk/>
          <pc:sldMk cId="1635553800" sldId="281"/>
        </pc:sldMkLst>
      </pc:sldChg>
      <pc:sldChg chg="add del">
        <pc:chgData name="성우 윤" userId="dc19f516f51e2e25" providerId="LiveId" clId="{62B2E9DD-C411-4468-ACC4-EF6C0A930A9E}" dt="2018-12-14T07:50:36.211" v="823" actId="2696"/>
        <pc:sldMkLst>
          <pc:docMk/>
          <pc:sldMk cId="3558631638" sldId="282"/>
        </pc:sldMkLst>
      </pc:sldChg>
    </pc:docChg>
  </pc:docChgLst>
  <pc:docChgLst>
    <pc:chgData name="성우 윤" userId="dc19f516f51e2e25" providerId="LiveId" clId="{84E3BC8C-659A-448A-8E23-4314E662236B}"/>
    <pc:docChg chg="undo custSel addSld delSld modSld">
      <pc:chgData name="성우 윤" userId="dc19f516f51e2e25" providerId="LiveId" clId="{84E3BC8C-659A-448A-8E23-4314E662236B}" dt="2018-12-12T07:15:36.771" v="727" actId="2696"/>
      <pc:docMkLst>
        <pc:docMk/>
      </pc:docMkLst>
      <pc:sldChg chg="modSp">
        <pc:chgData name="성우 윤" userId="dc19f516f51e2e25" providerId="LiveId" clId="{84E3BC8C-659A-448A-8E23-4314E662236B}" dt="2018-12-12T06:46:16.350" v="29"/>
        <pc:sldMkLst>
          <pc:docMk/>
          <pc:sldMk cId="1180851756" sldId="256"/>
        </pc:sldMkLst>
        <pc:spChg chg="mod">
          <ac:chgData name="성우 윤" userId="dc19f516f51e2e25" providerId="LiveId" clId="{84E3BC8C-659A-448A-8E23-4314E662236B}" dt="2018-12-12T06:46:16.350" v="2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84E3BC8C-659A-448A-8E23-4314E662236B}" dt="2018-12-12T06:50:34.494" v="350" actId="207"/>
        <pc:sldMkLst>
          <pc:docMk/>
          <pc:sldMk cId="4064491734" sldId="262"/>
        </pc:sldMkLst>
        <pc:spChg chg="mod">
          <ac:chgData name="성우 윤" userId="dc19f516f51e2e25" providerId="LiveId" clId="{84E3BC8C-659A-448A-8E23-4314E662236B}" dt="2018-12-12T06:46:47.575" v="69" actId="65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0:34.494" v="350" actId="207"/>
          <ac:spMkLst>
            <pc:docMk/>
            <pc:sldMk cId="4064491734" sldId="262"/>
            <ac:spMk id="3" creationId="{CEAFDD67-1200-419C-AFE1-530801438D65}"/>
          </ac:spMkLst>
        </pc:spChg>
        <pc:spChg chg="add mod">
          <ac:chgData name="성우 윤" userId="dc19f516f51e2e25" providerId="LiveId" clId="{84E3BC8C-659A-448A-8E23-4314E662236B}" dt="2018-12-12T06:50:16.816" v="323" actId="207"/>
          <ac:spMkLst>
            <pc:docMk/>
            <pc:sldMk cId="4064491734" sldId="262"/>
            <ac:spMk id="4" creationId="{10C5A58A-89E6-4767-BAD0-2A7FFC9B91CD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6" creationId="{FEBAB60A-6D39-4E35-AA92-A92F931F8024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5E8B1830-C0BE-4F39-8645-55A7AD46FB0E}"/>
    <pc:docChg chg="undo custSel addSld delSld modSld">
      <pc:chgData name="성우 윤" userId="dc19f516f51e2e25" providerId="LiveId" clId="{5E8B1830-C0BE-4F39-8645-55A7AD46FB0E}" dt="2018-12-12T07:50:21.695" v="530" actId="2710"/>
      <pc:docMkLst>
        <pc:docMk/>
      </pc:docMkLst>
      <pc:sldChg chg="modSp">
        <pc:chgData name="성우 윤" userId="dc19f516f51e2e25" providerId="LiveId" clId="{5E8B1830-C0BE-4F39-8645-55A7AD46FB0E}" dt="2018-12-12T07:16:28.904" v="48" actId="6549"/>
        <pc:sldMkLst>
          <pc:docMk/>
          <pc:sldMk cId="1180851756" sldId="256"/>
        </pc:sldMkLst>
        <pc:spChg chg="mod">
          <ac:chgData name="성우 윤" userId="dc19f516f51e2e25" providerId="LiveId" clId="{5E8B1830-C0BE-4F39-8645-55A7AD46FB0E}" dt="2018-12-12T07:16:28.904" v="48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5E8B1830-C0BE-4F39-8645-55A7AD46FB0E}" dt="2018-12-12T07:43:18.995" v="309" actId="313"/>
        <pc:sldMkLst>
          <pc:docMk/>
          <pc:sldMk cId="4064491734" sldId="262"/>
        </pc:sldMkLst>
        <pc:spChg chg="mod">
          <ac:chgData name="성우 윤" userId="dc19f516f51e2e25" providerId="LiveId" clId="{5E8B1830-C0BE-4F39-8645-55A7AD46FB0E}" dt="2018-12-12T07:17:03.312" v="97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3" creationId="{CEAFDD67-1200-419C-AFE1-530801438D6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4" creationId="{10C5A58A-89E6-4767-BAD0-2A7FFC9B91CD}"/>
          </ac:spMkLst>
        </pc:spChg>
        <pc:spChg chg="add mod">
          <ac:chgData name="성우 윤" userId="dc19f516f51e2e25" providerId="LiveId" clId="{5E8B1830-C0BE-4F39-8645-55A7AD46FB0E}" dt="2018-12-12T07:42:58.596" v="304" actId="2710"/>
          <ac:spMkLst>
            <pc:docMk/>
            <pc:sldMk cId="4064491734" sldId="262"/>
            <ac:spMk id="5" creationId="{3636AF6C-0444-49E8-8563-D6A757AEF6C6}"/>
          </ac:spMkLst>
        </pc:spChg>
        <pc:spChg chg="add mod">
          <ac:chgData name="성우 윤" userId="dc19f516f51e2e25" providerId="LiveId" clId="{5E8B1830-C0BE-4F39-8645-55A7AD46FB0E}" dt="2018-12-12T07:43:18.995" v="309" actId="313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4338C4FB-EECD-4D16-B538-23000C56311D}"/>
    <pc:docChg chg="undo redo custSel addSld delSld modSld sldOrd">
      <pc:chgData name="성우 윤" userId="dc19f516f51e2e25" providerId="LiveId" clId="{4338C4FB-EECD-4D16-B538-23000C56311D}" dt="2018-12-12T05:03:39.556" v="1086" actId="313"/>
      <pc:docMkLst>
        <pc:docMk/>
      </pc:docMkLst>
      <pc:sldChg chg="modSp">
        <pc:chgData name="성우 윤" userId="dc19f516f51e2e25" providerId="LiveId" clId="{4338C4FB-EECD-4D16-B538-23000C56311D}" dt="2018-12-11T07:53:16.163" v="36" actId="6549"/>
        <pc:sldMkLst>
          <pc:docMk/>
          <pc:sldMk cId="1180851756" sldId="256"/>
        </pc:sldMkLst>
        <pc:spChg chg="mod">
          <ac:chgData name="성우 윤" userId="dc19f516f51e2e25" providerId="LiveId" clId="{4338C4FB-EECD-4D16-B538-23000C56311D}" dt="2018-12-11T07:53:16.163" v="3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4338C4FB-EECD-4D16-B538-23000C56311D}" dt="2018-12-12T02:30:53.043" v="1070" actId="313"/>
        <pc:sldMkLst>
          <pc:docMk/>
          <pc:sldMk cId="4064491734" sldId="262"/>
        </pc:sldMkLst>
        <pc:spChg chg="add del mod">
          <ac:chgData name="성우 윤" userId="dc19f516f51e2e25" providerId="LiveId" clId="{4338C4FB-EECD-4D16-B538-23000C56311D}" dt="2018-12-11T07:54:03.267" v="96"/>
          <ac:spMkLst>
            <pc:docMk/>
            <pc:sldMk cId="4064491734" sldId="262"/>
            <ac:spMk id="2" creationId="{0D8E2EAE-BCF9-4C10-A215-20999C2C0AF5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3" creationId="{CF1E9BE2-F59D-483E-9FF2-72EDAFFC68DB}"/>
          </ac:spMkLst>
        </pc:spChg>
        <pc:spChg chg="add del mod">
          <ac:chgData name="성우 윤" userId="dc19f516f51e2e25" providerId="LiveId" clId="{4338C4FB-EECD-4D16-B538-23000C56311D}" dt="2018-12-11T07:53:47.662" v="65" actId="478"/>
          <ac:spMkLst>
            <pc:docMk/>
            <pc:sldMk cId="4064491734" sldId="262"/>
            <ac:spMk id="5" creationId="{F45E5F86-492B-4CA5-9477-728709651324}"/>
          </ac:spMkLst>
        </pc:spChg>
        <pc:spChg chg="add mod">
          <ac:chgData name="성우 윤" userId="dc19f516f51e2e25" providerId="LiveId" clId="{4338C4FB-EECD-4D16-B538-23000C56311D}" dt="2018-12-12T02:30:53.043" v="1070" actId="313"/>
          <ac:spMkLst>
            <pc:docMk/>
            <pc:sldMk cId="4064491734" sldId="262"/>
            <ac:spMk id="6" creationId="{FEBAB60A-6D39-4E35-AA92-A92F931F8024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7" creationId="{14145D70-A8A7-4B82-9DD5-81D204C06D2E}"/>
          </ac:spMkLst>
        </pc:spChg>
        <pc:spChg chg="add del mod">
          <ac:chgData name="성우 윤" userId="dc19f516f51e2e25" providerId="LiveId" clId="{4338C4FB-EECD-4D16-B538-23000C56311D}" dt="2018-12-11T07:56:34.915" v="283" actId="478"/>
          <ac:spMkLst>
            <pc:docMk/>
            <pc:sldMk cId="4064491734" sldId="262"/>
            <ac:spMk id="8" creationId="{EE5023B2-6DFE-4E7C-A7E8-ED5E60064769}"/>
          </ac:spMkLst>
        </pc:spChg>
        <pc:spChg chg="add mod">
          <ac:chgData name="성우 윤" userId="dc19f516f51e2e25" providerId="LiveId" clId="{4338C4FB-EECD-4D16-B538-23000C56311D}" dt="2018-12-11T07:57:04.884" v="301" actId="207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C61C6E88-2F88-4017-A44F-50963B4C284C}"/>
    <pc:docChg chg="undo custSel addSld delSld modSld">
      <pc:chgData name="성우 윤" userId="dc19f516f51e2e25" providerId="LiveId" clId="{C61C6E88-2F88-4017-A44F-50963B4C284C}" dt="2018-12-07T06:00:36.689" v="1107" actId="313"/>
      <pc:docMkLst>
        <pc:docMk/>
      </pc:docMkLst>
      <pc:sldChg chg="modSp">
        <pc:chgData name="성우 윤" userId="dc19f516f51e2e25" providerId="LiveId" clId="{C61C6E88-2F88-4017-A44F-50963B4C284C}" dt="2018-12-05T06:33:11.958" v="42" actId="6549"/>
        <pc:sldMkLst>
          <pc:docMk/>
          <pc:sldMk cId="1180851756" sldId="256"/>
        </pc:sldMkLst>
        <pc:spChg chg="mod">
          <ac:chgData name="성우 윤" userId="dc19f516f51e2e25" providerId="LiveId" clId="{C61C6E88-2F88-4017-A44F-50963B4C284C}" dt="2018-12-05T06:33:11.958" v="4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61C6E88-2F88-4017-A44F-50963B4C284C}" dt="2018-12-05T07:15:29.133" v="348" actId="207"/>
        <pc:sldMkLst>
          <pc:docMk/>
          <pc:sldMk cId="4064491734" sldId="262"/>
        </pc:sldMkLst>
        <pc:spChg chg="mod">
          <ac:chgData name="성우 윤" userId="dc19f516f51e2e25" providerId="LiveId" clId="{C61C6E88-2F88-4017-A44F-50963B4C284C}" dt="2018-12-05T06:34:03.765" v="104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3" creationId="{BF60EB77-4C97-4DD5-BC40-50BE7428A83D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4" creationId="{0F4F065B-D5CC-4A78-874A-C49E660E127F}"/>
          </ac:spMkLst>
        </pc:spChg>
        <pc:spChg chg="add mod">
          <ac:chgData name="성우 윤" userId="dc19f516f51e2e25" providerId="LiveId" clId="{C61C6E88-2F88-4017-A44F-50963B4C284C}" dt="2018-12-05T07:15:24.819" v="346" actId="207"/>
          <ac:spMkLst>
            <pc:docMk/>
            <pc:sldMk cId="4064491734" sldId="262"/>
            <ac:spMk id="5" creationId="{808FC3DB-86A6-4FFE-BBD3-DDEDC1DA20EB}"/>
          </ac:spMkLst>
        </pc:spChg>
        <pc:spChg chg="add mod">
          <ac:chgData name="성우 윤" userId="dc19f516f51e2e25" providerId="LiveId" clId="{C61C6E88-2F88-4017-A44F-50963B4C284C}" dt="2018-12-05T07:15:29.133" v="348" actId="207"/>
          <ac:spMkLst>
            <pc:docMk/>
            <pc:sldMk cId="4064491734" sldId="262"/>
            <ac:spMk id="6" creationId="{0C8A4F3F-3235-4414-A806-A81767F9CFA4}"/>
          </ac:spMkLst>
        </pc:spChg>
      </pc:sldChg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2018-12-14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2018-12-14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2018-12-14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2018-12-14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2018-12-14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11. ‘</a:t>
            </a:r>
            <a:r>
              <a:rPr lang="ko-KR" altLang="en-US" sz="2400" dirty="0">
                <a:solidFill>
                  <a:srgbClr val="8CD6E4"/>
                </a:solidFill>
              </a:rPr>
              <a:t>모듈의 이해</a:t>
            </a:r>
            <a:r>
              <a:rPr lang="en-US" altLang="ko-KR" sz="2400" dirty="0">
                <a:solidFill>
                  <a:srgbClr val="8CD6E4"/>
                </a:solidFill>
              </a:rPr>
              <a:t>’ </a:t>
            </a:r>
            <a:r>
              <a:rPr lang="ko-KR" altLang="en-US" sz="2400" dirty="0">
                <a:solidFill>
                  <a:srgbClr val="8CD6E4"/>
                </a:solidFill>
              </a:rPr>
              <a:t>그리고 </a:t>
            </a:r>
            <a:r>
              <a:rPr lang="en-US" altLang="ko-KR" sz="2400" dirty="0">
                <a:solidFill>
                  <a:srgbClr val="8CD6E4"/>
                </a:solidFill>
              </a:rPr>
              <a:t>‘</a:t>
            </a:r>
            <a:r>
              <a:rPr lang="ko-KR" altLang="en-US" sz="2400" dirty="0">
                <a:solidFill>
                  <a:srgbClr val="8CD6E4"/>
                </a:solidFill>
              </a:rPr>
              <a:t>수학 모듈</a:t>
            </a:r>
            <a:r>
              <a:rPr lang="en-US" altLang="ko-KR" sz="2400" dirty="0">
                <a:solidFill>
                  <a:srgbClr val="8CD6E4"/>
                </a:solidFill>
              </a:rPr>
              <a:t>’</a:t>
            </a:r>
            <a:r>
              <a:rPr lang="ko-KR" altLang="en-US" sz="2400" dirty="0">
                <a:solidFill>
                  <a:srgbClr val="8CD6E4"/>
                </a:solidFill>
              </a:rPr>
              <a:t> 이용하기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11-5. </a:t>
            </a:r>
            <a:br>
              <a:rPr lang="en-US" altLang="ko-KR" sz="5500"/>
            </a:br>
            <a:r>
              <a:rPr lang="ko-KR" altLang="en-US"/>
              <a:t>수학 </a:t>
            </a:r>
            <a:r>
              <a:rPr lang="ko-KR" altLang="en-US" dirty="0"/>
              <a:t>관련 모듈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CC2391-212D-402E-A0D8-C29C09D8084D}"/>
              </a:ext>
            </a:extLst>
          </p:cNvPr>
          <p:cNvSpPr/>
          <p:nvPr/>
        </p:nvSpPr>
        <p:spPr>
          <a:xfrm>
            <a:off x="3735897" y="710696"/>
            <a:ext cx="3262069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import math		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math.fabs</a:t>
            </a:r>
            <a:r>
              <a:rPr lang="en-US" altLang="ko-KR" dirty="0">
                <a:latin typeface="Consolas" panose="020B0609020204030204" pitchFamily="49" charset="0"/>
              </a:rPr>
              <a:t>(-10) 	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10.0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9146DE-2311-4118-99B1-5960A8EBF7EB}"/>
              </a:ext>
            </a:extLst>
          </p:cNvPr>
          <p:cNvSpPr/>
          <p:nvPr/>
        </p:nvSpPr>
        <p:spPr>
          <a:xfrm>
            <a:off x="6753139" y="2295595"/>
            <a:ext cx="3847751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666666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(x) 		</a:t>
            </a:r>
            <a:r>
              <a:rPr lang="en-US" altLang="ko-KR" dirty="0">
                <a:solidFill>
                  <a:srgbClr val="000000"/>
                </a:solidFill>
                <a:latin typeface="MMCenturyOld"/>
              </a:rPr>
              <a:t>sin </a:t>
            </a:r>
            <a:r>
              <a:rPr lang="en-US" altLang="ko-KR" i="1" dirty="0">
                <a:solidFill>
                  <a:srgbClr val="000000"/>
                </a:solidFill>
                <a:latin typeface="MMCenturyOldItalic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666666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(x) 		</a:t>
            </a:r>
            <a:r>
              <a:rPr lang="en-US" altLang="ko-KR" dirty="0">
                <a:solidFill>
                  <a:srgbClr val="000000"/>
                </a:solidFill>
                <a:latin typeface="MMCenturyOld"/>
              </a:rPr>
              <a:t>cos </a:t>
            </a:r>
            <a:r>
              <a:rPr lang="en-US" altLang="ko-KR" i="1" dirty="0">
                <a:solidFill>
                  <a:srgbClr val="000000"/>
                </a:solidFill>
                <a:latin typeface="MMCenturyOldItalic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s-ES" altLang="ko-KR" dirty="0">
                <a:solidFill>
                  <a:srgbClr val="666666"/>
                </a:solidFill>
                <a:latin typeface="Consolas" panose="020B0609020204030204" pitchFamily="49" charset="0"/>
              </a:rPr>
              <a:t>math.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tan(x) 		</a:t>
            </a:r>
            <a:r>
              <a:rPr lang="es-ES" altLang="ko-KR" dirty="0">
                <a:solidFill>
                  <a:srgbClr val="000000"/>
                </a:solidFill>
                <a:latin typeface="MMCenturyOld"/>
              </a:rPr>
              <a:t>tan </a:t>
            </a:r>
            <a:r>
              <a:rPr lang="es-ES" altLang="ko-KR" i="1" dirty="0">
                <a:solidFill>
                  <a:srgbClr val="000000"/>
                </a:solidFill>
                <a:latin typeface="MMCenturyOldItalic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fi-FI" altLang="ko-KR" dirty="0">
                <a:solidFill>
                  <a:srgbClr val="666666"/>
                </a:solidFill>
                <a:latin typeface="Consolas" panose="020B0609020204030204" pitchFamily="49" charset="0"/>
              </a:rPr>
              <a:t>math.</a:t>
            </a:r>
            <a:r>
              <a:rPr lang="fi-FI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asin(x) 		</a:t>
            </a:r>
            <a:r>
              <a:rPr lang="fi-FI" altLang="ko-KR" dirty="0">
                <a:solidFill>
                  <a:srgbClr val="000000"/>
                </a:solidFill>
                <a:latin typeface="MMCenturyOld"/>
              </a:rPr>
              <a:t>arcsin </a:t>
            </a:r>
            <a:r>
              <a:rPr lang="fi-FI" altLang="ko-KR" i="1" dirty="0">
                <a:solidFill>
                  <a:srgbClr val="000000"/>
                </a:solidFill>
                <a:latin typeface="MMCenturyOldItalic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666666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(x) 		</a:t>
            </a:r>
            <a:r>
              <a:rPr lang="en-US" altLang="ko-KR" dirty="0" err="1">
                <a:solidFill>
                  <a:srgbClr val="000000"/>
                </a:solidFill>
                <a:latin typeface="MMCenturyOld"/>
              </a:rPr>
              <a:t>arccos</a:t>
            </a:r>
            <a:r>
              <a:rPr lang="en-US" altLang="ko-KR" dirty="0">
                <a:solidFill>
                  <a:srgbClr val="000000"/>
                </a:solidFill>
                <a:latin typeface="MMCenturyOld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MMCenturyOldItalic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666666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(x) 		</a:t>
            </a:r>
            <a:r>
              <a:rPr lang="en-US" altLang="ko-KR" dirty="0">
                <a:solidFill>
                  <a:srgbClr val="000000"/>
                </a:solidFill>
                <a:latin typeface="MMCenturyOld"/>
              </a:rPr>
              <a:t>arctan </a:t>
            </a:r>
            <a:r>
              <a:rPr lang="en-US" altLang="ko-KR" i="1" dirty="0">
                <a:solidFill>
                  <a:srgbClr val="000000"/>
                </a:solidFill>
                <a:latin typeface="MMCenturyOldItalic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rgbClr val="000000"/>
                </a:solidFill>
                <a:latin typeface="MMCenturyOldItalic"/>
              </a:rPr>
              <a:t>. . . 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2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11-1. </a:t>
            </a:r>
            <a:br>
              <a:rPr lang="en-US" altLang="ko-KR" sz="5500" dirty="0"/>
            </a:br>
            <a:r>
              <a:rPr lang="ko-KR" altLang="en-US" dirty="0"/>
              <a:t>모듈을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53C7E0-65E6-45D2-9EEF-7C1AC0E5F393}"/>
              </a:ext>
            </a:extLst>
          </p:cNvPr>
          <p:cNvSpPr/>
          <p:nvPr/>
        </p:nvSpPr>
        <p:spPr>
          <a:xfrm>
            <a:off x="3584894" y="805055"/>
            <a:ext cx="7631185" cy="337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circle.py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PI = 3.14 		# </a:t>
            </a:r>
            <a:r>
              <a:rPr lang="ko-KR" altLang="en-US" dirty="0">
                <a:latin typeface="YDVYMjOStd12"/>
              </a:rPr>
              <a:t>원주율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ar_circle(rad): 	  # </a:t>
            </a:r>
            <a:r>
              <a:rPr lang="ko-KR" altLang="en-US" dirty="0">
                <a:latin typeface="YDVYMjOStd12"/>
              </a:rPr>
              <a:t>원의 넓이를 계산해서 반환하는 함수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return rad * rad * PI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ci_circle(rad):     # </a:t>
            </a:r>
            <a:r>
              <a:rPr lang="ko-KR" altLang="en-US" dirty="0">
                <a:latin typeface="YDVYMjOStd12"/>
              </a:rPr>
              <a:t>원의 둘레를 계산해서 반환하는 함수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return rad * 2 * 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11-2. </a:t>
            </a:r>
            <a:br>
              <a:rPr lang="en-US" altLang="ko-KR" sz="5500" dirty="0"/>
            </a:br>
            <a:r>
              <a:rPr lang="ko-KR" altLang="en-US" dirty="0"/>
              <a:t>모듈을 가져다 쓰는 방법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2F3E34-247E-4ACB-9D94-8FC9EA7BBA83}"/>
              </a:ext>
            </a:extLst>
          </p:cNvPr>
          <p:cNvSpPr/>
          <p:nvPr/>
        </p:nvSpPr>
        <p:spPr>
          <a:xfrm>
            <a:off x="3514986" y="781273"/>
            <a:ext cx="8424095" cy="461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circle_test1.py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import circle </a:t>
            </a:r>
            <a:r>
              <a:rPr lang="en-US" altLang="ko-KR" dirty="0">
                <a:latin typeface="Consolas" panose="020B0609020204030204" pitchFamily="49" charset="0"/>
              </a:rPr>
              <a:t>    # circle.py </a:t>
            </a:r>
            <a:r>
              <a:rPr lang="ko-KR" altLang="en-US" dirty="0">
                <a:latin typeface="YDVYMjOStd12"/>
              </a:rPr>
              <a:t>모듈을 가져다 쓰겠다는 선언</a:t>
            </a:r>
            <a:r>
              <a:rPr lang="en-US" altLang="ko-KR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r = float(input("</a:t>
            </a:r>
            <a:r>
              <a:rPr lang="ko-KR" altLang="en-US" dirty="0">
                <a:latin typeface="YDVYMjOStd12"/>
              </a:rPr>
              <a:t>반지름 입력</a:t>
            </a:r>
            <a:r>
              <a:rPr lang="en-US" altLang="ko-KR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ar =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dirty="0" err="1">
                <a:latin typeface="Consolas" panose="020B0609020204030204" pitchFamily="49" charset="0"/>
              </a:rPr>
              <a:t>.ar_circle</a:t>
            </a:r>
            <a:r>
              <a:rPr lang="en-US" altLang="ko-KR" dirty="0">
                <a:latin typeface="Consolas" panose="020B0609020204030204" pitchFamily="49" charset="0"/>
              </a:rPr>
              <a:t>(r)   # circle.py</a:t>
            </a:r>
            <a:r>
              <a:rPr lang="ko-KR" altLang="en-US" dirty="0">
                <a:latin typeface="YDVYMjOStd12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ar_circle </a:t>
            </a:r>
            <a:r>
              <a:rPr lang="ko-KR" altLang="en-US" dirty="0">
                <a:latin typeface="YDVYMjOStd12"/>
              </a:rPr>
              <a:t>함수 호출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print("</a:t>
            </a:r>
            <a:r>
              <a:rPr lang="ko-KR" altLang="en-US" dirty="0">
                <a:latin typeface="YDVYMjOStd12"/>
              </a:rPr>
              <a:t>넓이</a:t>
            </a:r>
            <a:r>
              <a:rPr lang="en-US" altLang="ko-KR" dirty="0">
                <a:latin typeface="Consolas" panose="020B0609020204030204" pitchFamily="49" charset="0"/>
              </a:rPr>
              <a:t>:", ar)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ci =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dirty="0" err="1">
                <a:latin typeface="Consolas" panose="020B0609020204030204" pitchFamily="49" charset="0"/>
              </a:rPr>
              <a:t>.ci_circle</a:t>
            </a:r>
            <a:r>
              <a:rPr lang="en-US" altLang="ko-KR" dirty="0">
                <a:latin typeface="Consolas" panose="020B0609020204030204" pitchFamily="49" charset="0"/>
              </a:rPr>
              <a:t>(r)   # circle.py</a:t>
            </a:r>
            <a:r>
              <a:rPr lang="ko-KR" altLang="en-US" dirty="0">
                <a:latin typeface="YDVYMjOStd12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ci_circle </a:t>
            </a:r>
            <a:r>
              <a:rPr lang="ko-KR" altLang="en-US" dirty="0">
                <a:latin typeface="YDVYMjOStd12"/>
              </a:rPr>
              <a:t>함수 호출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print("</a:t>
            </a:r>
            <a:r>
              <a:rPr lang="ko-KR" altLang="en-US" dirty="0">
                <a:latin typeface="YDVYMjOStd12"/>
              </a:rPr>
              <a:t>둘레</a:t>
            </a:r>
            <a:r>
              <a:rPr lang="en-US" altLang="ko-KR" dirty="0">
                <a:latin typeface="Consolas" panose="020B0609020204030204" pitchFamily="49" charset="0"/>
              </a:rPr>
              <a:t>:", ci)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2BBFDE-51C0-4DBA-A8E9-0EE33FE0E3C9}"/>
              </a:ext>
            </a:extLst>
          </p:cNvPr>
          <p:cNvSpPr/>
          <p:nvPr/>
        </p:nvSpPr>
        <p:spPr>
          <a:xfrm>
            <a:off x="3514986" y="55427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반지름 입력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5.5</a:t>
            </a:r>
          </a:p>
          <a:p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넓이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94.985</a:t>
            </a:r>
          </a:p>
          <a:p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둘레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34.54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5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11-2.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모듈을 가져다 쓰는 방법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4D05AC-112D-466F-9E41-0A9E05FCA359}"/>
              </a:ext>
            </a:extLst>
          </p:cNvPr>
          <p:cNvSpPr/>
          <p:nvPr/>
        </p:nvSpPr>
        <p:spPr>
          <a:xfrm>
            <a:off x="3576507" y="685326"/>
            <a:ext cx="7773798" cy="5035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circle_test2.py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latin typeface="Consolas" panose="020B0609020204030204" pitchFamily="49" charset="0"/>
              </a:rPr>
              <a:t> circle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latin typeface="Consolas" panose="020B0609020204030204" pitchFamily="49" charset="0"/>
              </a:rPr>
              <a:t> ar_circle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latin typeface="Consolas" panose="020B0609020204030204" pitchFamily="49" charset="0"/>
              </a:rPr>
              <a:t> circle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latin typeface="Consolas" panose="020B0609020204030204" pitchFamily="49" charset="0"/>
              </a:rPr>
              <a:t> ci_circle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r = float(input("</a:t>
            </a:r>
            <a:r>
              <a:rPr lang="ko-KR" altLang="en-US" dirty="0">
                <a:latin typeface="YDVYMjOStd12"/>
              </a:rPr>
              <a:t>반지름 입력</a:t>
            </a:r>
            <a:r>
              <a:rPr lang="en-US" altLang="ko-KR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ar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ar_circle</a:t>
            </a:r>
            <a:r>
              <a:rPr lang="en-US" altLang="ko-KR" dirty="0">
                <a:latin typeface="Consolas" panose="020B0609020204030204" pitchFamily="49" charset="0"/>
              </a:rPr>
              <a:t>(r) 		# circle.py</a:t>
            </a:r>
            <a:r>
              <a:rPr lang="ko-KR" altLang="en-US" dirty="0">
                <a:latin typeface="YDVYMjOStd12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ar_circle </a:t>
            </a:r>
            <a:r>
              <a:rPr lang="ko-KR" altLang="en-US" dirty="0">
                <a:latin typeface="YDVYMjOStd12"/>
              </a:rPr>
              <a:t>함수 호출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print("</a:t>
            </a:r>
            <a:r>
              <a:rPr lang="ko-KR" altLang="en-US" dirty="0">
                <a:latin typeface="YDVYMjOStd12"/>
              </a:rPr>
              <a:t>넓이</a:t>
            </a:r>
            <a:r>
              <a:rPr lang="en-US" altLang="ko-KR" dirty="0">
                <a:latin typeface="Consolas" panose="020B0609020204030204" pitchFamily="49" charset="0"/>
              </a:rPr>
              <a:t>:", ar)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ci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ci_circle</a:t>
            </a:r>
            <a:r>
              <a:rPr lang="en-US" altLang="ko-KR" dirty="0">
                <a:latin typeface="Consolas" panose="020B0609020204030204" pitchFamily="49" charset="0"/>
              </a:rPr>
              <a:t>(r) 		# circle.py</a:t>
            </a:r>
            <a:r>
              <a:rPr lang="ko-KR" altLang="en-US" dirty="0">
                <a:latin typeface="YDVYMjOStd12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ci_circle </a:t>
            </a:r>
            <a:r>
              <a:rPr lang="ko-KR" altLang="en-US" dirty="0">
                <a:latin typeface="YDVYMjOStd12"/>
              </a:rPr>
              <a:t>함수 호출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print("</a:t>
            </a:r>
            <a:r>
              <a:rPr lang="ko-KR" altLang="en-US" dirty="0">
                <a:latin typeface="YDVYMjOStd12"/>
              </a:rPr>
              <a:t>둘레</a:t>
            </a:r>
            <a:r>
              <a:rPr lang="en-US" altLang="ko-KR" dirty="0">
                <a:latin typeface="Consolas" panose="020B0609020204030204" pitchFamily="49" charset="0"/>
              </a:rPr>
              <a:t>:", ci)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1F0F52-CFC3-4AF9-B2F3-AB82BA13A91F}"/>
              </a:ext>
            </a:extLst>
          </p:cNvPr>
          <p:cNvSpPr/>
          <p:nvPr/>
        </p:nvSpPr>
        <p:spPr>
          <a:xfrm>
            <a:off x="3576507" y="58112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반지름 입력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5.5</a:t>
            </a:r>
          </a:p>
          <a:p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넓이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94.985</a:t>
            </a:r>
          </a:p>
          <a:p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둘레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34.54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0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11-2.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모듈을 가져다 쓰는 방법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126CE-FC53-4594-8FAC-BF16CC0832C7}"/>
              </a:ext>
            </a:extLst>
          </p:cNvPr>
          <p:cNvSpPr/>
          <p:nvPr/>
        </p:nvSpPr>
        <p:spPr>
          <a:xfrm>
            <a:off x="3677175" y="1033754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from circle import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ar_circle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atin typeface="Consolas" panose="020B0609020204030204" pitchFamily="49" charset="0"/>
              </a:rPr>
              <a:t>from circle import </a:t>
            </a:r>
            <a:r>
              <a:rPr lang="fr-FR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ci_circle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A0B71E-6BAE-426E-9650-CDDA5216BA63}"/>
              </a:ext>
            </a:extLst>
          </p:cNvPr>
          <p:cNvSpPr/>
          <p:nvPr/>
        </p:nvSpPr>
        <p:spPr>
          <a:xfrm>
            <a:off x="3677175" y="3055096"/>
            <a:ext cx="5123518" cy="464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dirty="0">
                <a:latin typeface="Consolas" panose="020B0609020204030204" pitchFamily="49" charset="0"/>
              </a:rPr>
              <a:t>from circle import </a:t>
            </a:r>
            <a:r>
              <a:rPr lang="fr-FR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ar_circle</a:t>
            </a:r>
            <a:r>
              <a:rPr lang="fr-FR" altLang="ko-KR" dirty="0"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ci_circle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5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11-3. </a:t>
            </a:r>
            <a:br>
              <a:rPr lang="en-US" altLang="ko-KR" sz="5500" dirty="0"/>
            </a:br>
            <a:r>
              <a:rPr lang="ko-KR" altLang="en-US" dirty="0"/>
              <a:t>모듈을 가져다 쓰는 방법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4BA994-3391-42E1-B3BD-069E2E49C5E3}"/>
              </a:ext>
            </a:extLst>
          </p:cNvPr>
          <p:cNvSpPr/>
          <p:nvPr/>
        </p:nvSpPr>
        <p:spPr>
          <a:xfrm>
            <a:off x="8358230" y="377217"/>
            <a:ext cx="3403135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circle.py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. . . 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ci_circle</a:t>
            </a:r>
            <a:r>
              <a:rPr lang="en-US" altLang="ko-KR" dirty="0">
                <a:latin typeface="Consolas" panose="020B0609020204030204" pitchFamily="49" charset="0"/>
              </a:rPr>
              <a:t>(rad):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return rad * 2 * PI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832D9D-396D-4DBC-A845-9482A72EB193}"/>
              </a:ext>
            </a:extLst>
          </p:cNvPr>
          <p:cNvSpPr/>
          <p:nvPr/>
        </p:nvSpPr>
        <p:spPr>
          <a:xfrm>
            <a:off x="3716322" y="1030252"/>
            <a:ext cx="6096000" cy="5450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circle_simple2.py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from circle import ci_circle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ci_circle</a:t>
            </a:r>
            <a:r>
              <a:rPr lang="en-US" altLang="ko-KR" dirty="0">
                <a:latin typeface="Consolas" panose="020B0609020204030204" pitchFamily="49" charset="0"/>
              </a:rPr>
              <a:t>(rad):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print("</a:t>
            </a:r>
            <a:r>
              <a:rPr lang="ko-KR" altLang="en-US" dirty="0">
                <a:latin typeface="YDVYMjOStd12"/>
              </a:rPr>
              <a:t>둘레</a:t>
            </a:r>
            <a:r>
              <a:rPr lang="en-US" altLang="ko-KR" dirty="0">
                <a:latin typeface="Consolas" panose="020B0609020204030204" pitchFamily="49" charset="0"/>
              </a:rPr>
              <a:t>: ", rad * 2 * 3.14)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r = float(input("</a:t>
            </a:r>
            <a:r>
              <a:rPr lang="ko-KR" altLang="en-US" dirty="0">
                <a:latin typeface="YDVYMjOStd12"/>
              </a:rPr>
              <a:t>반지름 입력</a:t>
            </a:r>
            <a:r>
              <a:rPr lang="en-US" altLang="ko-KR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ci_circle</a:t>
            </a:r>
            <a:r>
              <a:rPr lang="en-US" altLang="ko-KR" dirty="0">
                <a:latin typeface="Consolas" panose="020B0609020204030204" pitchFamily="49" charset="0"/>
              </a:rPr>
              <a:t>(r)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# ? ? ?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ci_circle</a:t>
            </a:r>
            <a:r>
              <a:rPr lang="en-US" altLang="ko-KR" dirty="0">
                <a:latin typeface="Consolas" panose="020B0609020204030204" pitchFamily="49" charset="0"/>
              </a:rPr>
              <a:t>(r)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# ? ? 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D15AA955-AD53-4F4B-80F5-8E141F14FADC}"/>
              </a:ext>
            </a:extLst>
          </p:cNvPr>
          <p:cNvSpPr/>
          <p:nvPr/>
        </p:nvSpPr>
        <p:spPr>
          <a:xfrm>
            <a:off x="7863281" y="1677202"/>
            <a:ext cx="302003" cy="2684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2B8B945-03E4-4D06-A83A-B73D9B22A722}"/>
              </a:ext>
            </a:extLst>
          </p:cNvPr>
          <p:cNvCxnSpPr>
            <a:cxnSpLocks/>
          </p:cNvCxnSpPr>
          <p:nvPr/>
        </p:nvCxnSpPr>
        <p:spPr>
          <a:xfrm>
            <a:off x="8341452" y="595618"/>
            <a:ext cx="0" cy="1425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11-3.</a:t>
            </a:r>
            <a:r>
              <a:rPr lang="en-US" altLang="ko-KR" sz="3300" dirty="0"/>
              <a:t> (continue)</a:t>
            </a:r>
            <a:r>
              <a:rPr lang="en-US" altLang="ko-KR" dirty="0"/>
              <a:t> </a:t>
            </a:r>
            <a:br>
              <a:rPr lang="en-US" altLang="ko-KR" sz="5500" dirty="0"/>
            </a:br>
            <a:r>
              <a:rPr lang="ko-KR" altLang="en-US" dirty="0"/>
              <a:t>모듈을 가져다 쓰는 방법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796CDA-9511-4E21-8E38-B89DBDB93C12}"/>
              </a:ext>
            </a:extLst>
          </p:cNvPr>
          <p:cNvSpPr/>
          <p:nvPr/>
        </p:nvSpPr>
        <p:spPr>
          <a:xfrm>
            <a:off x="8643456" y="377217"/>
            <a:ext cx="3403135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circle.py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. . . 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ci_circle</a:t>
            </a:r>
            <a:r>
              <a:rPr lang="en-US" altLang="ko-KR" dirty="0">
                <a:latin typeface="Consolas" panose="020B0609020204030204" pitchFamily="49" charset="0"/>
              </a:rPr>
              <a:t>(rad):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return rad * 2 * PI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B41560-7445-435C-9B3C-1A765D9C487E}"/>
              </a:ext>
            </a:extLst>
          </p:cNvPr>
          <p:cNvSpPr/>
          <p:nvPr/>
        </p:nvSpPr>
        <p:spPr>
          <a:xfrm>
            <a:off x="3716322" y="1030252"/>
            <a:ext cx="6096000" cy="5450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circle_simple2.py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from circle import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ci_circle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as cc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ci_circle</a:t>
            </a:r>
            <a:r>
              <a:rPr lang="en-US" altLang="ko-KR" dirty="0">
                <a:latin typeface="Consolas" panose="020B0609020204030204" pitchFamily="49" charset="0"/>
              </a:rPr>
              <a:t>(rad):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print("</a:t>
            </a:r>
            <a:r>
              <a:rPr lang="ko-KR" altLang="en-US" dirty="0">
                <a:latin typeface="YDVYMjOStd12"/>
              </a:rPr>
              <a:t>둘레</a:t>
            </a:r>
            <a:r>
              <a:rPr lang="en-US" altLang="ko-KR" dirty="0">
                <a:latin typeface="Consolas" panose="020B0609020204030204" pitchFamily="49" charset="0"/>
              </a:rPr>
              <a:t>: ", rad * 2 * 3.14)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r = float(input("</a:t>
            </a:r>
            <a:r>
              <a:rPr lang="ko-KR" altLang="en-US" dirty="0">
                <a:latin typeface="YDVYMjOStd12"/>
              </a:rPr>
              <a:t>반지름 입력</a:t>
            </a:r>
            <a:r>
              <a:rPr lang="en-US" altLang="ko-KR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ci_circle</a:t>
            </a:r>
            <a:r>
              <a:rPr lang="en-US" altLang="ko-KR" dirty="0">
                <a:latin typeface="Consolas" panose="020B0609020204030204" pitchFamily="49" charset="0"/>
              </a:rPr>
              <a:t>(r)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# circle_simple2.py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cc</a:t>
            </a:r>
            <a:r>
              <a:rPr lang="en-US" altLang="ko-KR" dirty="0">
                <a:latin typeface="Consolas" panose="020B0609020204030204" pitchFamily="49" charset="0"/>
              </a:rPr>
              <a:t>(r)    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# circle.py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524ACFF3-F23C-45E0-8A53-7B77501CEF81}"/>
              </a:ext>
            </a:extLst>
          </p:cNvPr>
          <p:cNvSpPr/>
          <p:nvPr/>
        </p:nvSpPr>
        <p:spPr>
          <a:xfrm>
            <a:off x="8224007" y="1635257"/>
            <a:ext cx="302003" cy="2684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0EEED3-CCFA-4EC3-8713-A50DDC77CD41}"/>
              </a:ext>
            </a:extLst>
          </p:cNvPr>
          <p:cNvCxnSpPr>
            <a:cxnSpLocks/>
          </p:cNvCxnSpPr>
          <p:nvPr/>
        </p:nvCxnSpPr>
        <p:spPr>
          <a:xfrm>
            <a:off x="8626678" y="595618"/>
            <a:ext cx="0" cy="1425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11-4. </a:t>
            </a:r>
            <a:br>
              <a:rPr lang="en-US" altLang="ko-KR" sz="5500" dirty="0"/>
            </a:br>
            <a:r>
              <a:rPr lang="en-US" altLang="ko-KR" dirty="0"/>
              <a:t>as</a:t>
            </a:r>
            <a:r>
              <a:rPr lang="ko-KR" altLang="en-US" dirty="0"/>
              <a:t>로 모듈의 </a:t>
            </a:r>
            <a:br>
              <a:rPr lang="en-US" altLang="ko-KR" dirty="0"/>
            </a:br>
            <a:r>
              <a:rPr lang="ko-KR" altLang="en-US" dirty="0"/>
              <a:t>이름 줄이기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3EE9EF-5426-430F-B9A6-102DFAFC9AC0}"/>
              </a:ext>
            </a:extLst>
          </p:cNvPr>
          <p:cNvSpPr/>
          <p:nvPr/>
        </p:nvSpPr>
        <p:spPr>
          <a:xfrm>
            <a:off x="3626841" y="764819"/>
            <a:ext cx="7345960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circle_test3.py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as cc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r = float(input("</a:t>
            </a:r>
            <a:r>
              <a:rPr lang="ko-KR" altLang="en-US" dirty="0">
                <a:latin typeface="YDVYMjOStd12"/>
              </a:rPr>
              <a:t>반지름 입력</a:t>
            </a:r>
            <a:r>
              <a:rPr lang="en-US" altLang="ko-KR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ar =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cc</a:t>
            </a:r>
            <a:r>
              <a:rPr lang="en-US" altLang="ko-KR" dirty="0" err="1">
                <a:latin typeface="Consolas" panose="020B0609020204030204" pitchFamily="49" charset="0"/>
              </a:rPr>
              <a:t>.ar_circle</a:t>
            </a:r>
            <a:r>
              <a:rPr lang="en-US" altLang="ko-KR" dirty="0">
                <a:latin typeface="Consolas" panose="020B0609020204030204" pitchFamily="49" charset="0"/>
              </a:rPr>
              <a:t>(r)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. . .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0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11-5.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수학 관련 모듈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C749CB-38AE-4F46-857C-65D7BF28CB58}"/>
              </a:ext>
            </a:extLst>
          </p:cNvPr>
          <p:cNvSpPr/>
          <p:nvPr/>
        </p:nvSpPr>
        <p:spPr>
          <a:xfrm>
            <a:off x="3598877" y="815641"/>
            <a:ext cx="5810775" cy="2122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23"/>
              </a:rPr>
              <a:t>빌트인 함수</a:t>
            </a:r>
            <a:endParaRPr lang="en-US" altLang="ko-KR" dirty="0">
              <a:solidFill>
                <a:srgbClr val="0070C0"/>
              </a:solidFill>
              <a:latin typeface="YDVYMjOStd23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YDVYMjOStd23"/>
              </a:rPr>
              <a:t>   import </a:t>
            </a:r>
            <a:r>
              <a:rPr lang="ko-KR" altLang="en-US" dirty="0">
                <a:latin typeface="YDVYMjOStd23"/>
              </a:rPr>
              <a:t>선언 없이 그냥 언제든 호출 가능한 함수</a:t>
            </a:r>
            <a:endParaRPr lang="en-US" altLang="ko-KR" dirty="0">
              <a:latin typeface="YDVYMjOStd23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YDVYMjOStd23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빌트인 모듈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   위치 신경 쓰지 않고 언제든 </a:t>
            </a:r>
            <a:r>
              <a:rPr lang="en-US" altLang="ko-KR" dirty="0"/>
              <a:t>import </a:t>
            </a:r>
            <a:r>
              <a:rPr lang="ko-KR" altLang="en-US" dirty="0"/>
              <a:t>할 수 있는 모듈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E1FF0F-09D0-4C59-8F7D-7BCF572F6F71}"/>
              </a:ext>
            </a:extLst>
          </p:cNvPr>
          <p:cNvSpPr/>
          <p:nvPr/>
        </p:nvSpPr>
        <p:spPr>
          <a:xfrm>
            <a:off x="3598877" y="3919919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&lt;built-in function print&gt;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input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&lt;built-in function input&gt;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34327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393</Words>
  <Application>Microsoft Office PowerPoint</Application>
  <PresentationFormat>와이드스크린</PresentationFormat>
  <Paragraphs>111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MMCenturyOld</vt:lpstr>
      <vt:lpstr>MMCenturyOldItalic</vt:lpstr>
      <vt:lpstr>YDVYMjOStd12</vt:lpstr>
      <vt:lpstr>YDVYMjOStd125</vt:lpstr>
      <vt:lpstr>YDVYMjOStd23</vt:lpstr>
      <vt:lpstr>Consolas</vt:lpstr>
      <vt:lpstr>Corbel</vt:lpstr>
      <vt:lpstr>Wingdings 2</vt:lpstr>
      <vt:lpstr>틀</vt:lpstr>
      <vt:lpstr>윤성우의  열혈 파이썬  기초편</vt:lpstr>
      <vt:lpstr>11-1.  모듈을 만들어 봅시다.</vt:lpstr>
      <vt:lpstr>11-2.  모듈을 가져다 쓰는 방법1</vt:lpstr>
      <vt:lpstr>11-2. (continue) 모듈을 가져다 쓰는 방법1</vt:lpstr>
      <vt:lpstr>11-2. (continue) 모듈을 가져다 쓰는 방법1</vt:lpstr>
      <vt:lpstr>11-3.  모듈을 가져다 쓰는 방법2</vt:lpstr>
      <vt:lpstr>11-3. (continue)  모듈을 가져다 쓰는 방법2</vt:lpstr>
      <vt:lpstr>11-4.  as로 모듈의  이름 줄이기</vt:lpstr>
      <vt:lpstr>11-5. (continue) 수학 관련 모듈</vt:lpstr>
      <vt:lpstr>11-5.  수학 관련 모듈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2018-12-14T07:57:49Z</dcterms:modified>
</cp:coreProperties>
</file>