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78" r:id="rId4"/>
    <p:sldId id="279" r:id="rId5"/>
    <p:sldId id="281" r:id="rId6"/>
    <p:sldId id="274" r:id="rId7"/>
    <p:sldId id="282" r:id="rId8"/>
    <p:sldId id="283" r:id="rId9"/>
    <p:sldId id="284" r:id="rId10"/>
    <p:sldId id="275" r:id="rId11"/>
    <p:sldId id="285" r:id="rId12"/>
    <p:sldId id="276" r:id="rId13"/>
    <p:sldId id="27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9F197-0A66-4C64-8D33-2D977F401519}" v="91" dt="2018-12-19T06:47:26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36E5D232-7067-4954-B114-BD951ED344EE}"/>
    <pc:docChg chg="undo redo custSel addSld delSld modSld">
      <pc:chgData name="성우 윤" userId="dc19f516f51e2e25" providerId="LiveId" clId="{36E5D232-7067-4954-B114-BD951ED344EE}" dt="2018-12-11T05:23:45.818" v="1371" actId="313"/>
      <pc:docMkLst>
        <pc:docMk/>
      </pc:docMkLst>
      <pc:sldChg chg="modSp">
        <pc:chgData name="성우 윤" userId="dc19f516f51e2e25" providerId="LiveId" clId="{36E5D232-7067-4954-B114-BD951ED344EE}" dt="2018-12-07T06:34:33.784" v="44"/>
        <pc:sldMkLst>
          <pc:docMk/>
          <pc:sldMk cId="1180851756" sldId="256"/>
        </pc:sldMkLst>
        <pc:spChg chg="mod">
          <ac:chgData name="성우 윤" userId="dc19f516f51e2e25" providerId="LiveId" clId="{36E5D232-7067-4954-B114-BD951ED344EE}" dt="2018-12-07T06:34:33.784" v="44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6E5D232-7067-4954-B114-BD951ED344EE}" dt="2018-12-07T07:39:29.174" v="498" actId="1038"/>
        <pc:sldMkLst>
          <pc:docMk/>
          <pc:sldMk cId="4064491734" sldId="262"/>
        </pc:sldMkLst>
        <pc:spChg chg="mod">
          <ac:chgData name="성우 윤" userId="dc19f516f51e2e25" providerId="LiveId" clId="{36E5D232-7067-4954-B114-BD951ED344EE}" dt="2018-12-07T06:35:20.190" v="125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3" creationId="{CF1E9BE2-F59D-483E-9FF2-72EDAFFC68D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5" creationId="{808FC3DB-86A6-4FFE-BBD3-DDEDC1DA20E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6" creationId="{0C8A4F3F-3235-4414-A806-A81767F9CFA4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7" creationId="{14145D70-A8A7-4B82-9DD5-81D204C06D2E}"/>
          </ac:spMkLst>
        </pc:spChg>
      </pc:sldChg>
    </pc:docChg>
  </pc:docChgLst>
  <pc:docChgLst>
    <pc:chgData name="성우 윤" userId="dc19f516f51e2e25" providerId="LiveId" clId="{62B2E9DD-C411-4468-ACC4-EF6C0A930A9E}"/>
    <pc:docChg chg="undo custSel addSld delSld modSld">
      <pc:chgData name="성우 윤" userId="dc19f516f51e2e25" providerId="LiveId" clId="{62B2E9DD-C411-4468-ACC4-EF6C0A930A9E}" dt="2018-12-14T07:57:44.884" v="1138"/>
      <pc:docMkLst>
        <pc:docMk/>
      </pc:docMkLst>
      <pc:sldChg chg="modSp">
        <pc:chgData name="성우 윤" userId="dc19f516f51e2e25" providerId="LiveId" clId="{62B2E9DD-C411-4468-ACC4-EF6C0A930A9E}" dt="2018-12-12T07:53:09.982" v="80" actId="313"/>
        <pc:sldMkLst>
          <pc:docMk/>
          <pc:sldMk cId="1180851756" sldId="256"/>
        </pc:sldMkLst>
        <pc:spChg chg="mod">
          <ac:chgData name="성우 윤" userId="dc19f516f51e2e25" providerId="LiveId" clId="{62B2E9DD-C411-4468-ACC4-EF6C0A930A9E}" dt="2018-12-12T07:53:09.982" v="80" actId="313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62B2E9DD-C411-4468-ACC4-EF6C0A930A9E}" dt="2018-12-14T07:40:52.941" v="505" actId="20577"/>
        <pc:sldMkLst>
          <pc:docMk/>
          <pc:sldMk cId="4064491734" sldId="262"/>
        </pc:sldMkLst>
        <pc:spChg chg="mod">
          <ac:chgData name="성우 윤" userId="dc19f516f51e2e25" providerId="LiveId" clId="{62B2E9DD-C411-4468-ACC4-EF6C0A930A9E}" dt="2018-12-12T07:53:23.155" v="114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62B2E9DD-C411-4468-ACC4-EF6C0A930A9E}" dt="2018-12-14T07:40:52.941" v="505" actId="20577"/>
          <ac:spMkLst>
            <pc:docMk/>
            <pc:sldMk cId="4064491734" sldId="262"/>
            <ac:spMk id="3" creationId="{1953C7E0-65E6-45D2-9EEF-7C1AC0E5F393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5" creationId="{3636AF6C-0444-49E8-8563-D6A757AEF6C6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  <pc:docChgLst>
    <pc:chgData name="성우 윤" userId="dc19f516f51e2e25" providerId="LiveId" clId="{CE19F197-0A66-4C64-8D33-2D977F401519}"/>
    <pc:docChg chg="undo custSel addSld delSld modSld">
      <pc:chgData name="성우 윤" userId="dc19f516f51e2e25" providerId="LiveId" clId="{CE19F197-0A66-4C64-8D33-2D977F401519}" dt="2018-12-19T06:48:23.990" v="941" actId="1076"/>
      <pc:docMkLst>
        <pc:docMk/>
      </pc:docMkLst>
      <pc:sldChg chg="modSp">
        <pc:chgData name="성우 윤" userId="dc19f516f51e2e25" providerId="LiveId" clId="{CE19F197-0A66-4C64-8D33-2D977F401519}" dt="2018-12-14T07:59:51.759" v="24" actId="6549"/>
        <pc:sldMkLst>
          <pc:docMk/>
          <pc:sldMk cId="1180851756" sldId="256"/>
        </pc:sldMkLst>
        <pc:spChg chg="mod">
          <ac:chgData name="성우 윤" userId="dc19f516f51e2e25" providerId="LiveId" clId="{CE19F197-0A66-4C64-8D33-2D977F401519}" dt="2018-12-14T07:59:51.759" v="24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E19F197-0A66-4C64-8D33-2D977F401519}" dt="2018-12-19T06:09:51.338" v="370" actId="207"/>
        <pc:sldMkLst>
          <pc:docMk/>
          <pc:sldMk cId="4064491734" sldId="262"/>
        </pc:sldMkLst>
        <pc:spChg chg="mod">
          <ac:chgData name="성우 윤" userId="dc19f516f51e2e25" providerId="LiveId" clId="{CE19F197-0A66-4C64-8D33-2D977F401519}" dt="2018-12-14T08:00:25.933" v="68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E19F197-0A66-4C64-8D33-2D977F401519}" dt="2018-12-14T08:00:30.302" v="69" actId="478"/>
          <ac:spMkLst>
            <pc:docMk/>
            <pc:sldMk cId="4064491734" sldId="262"/>
            <ac:spMk id="3" creationId="{1953C7E0-65E6-45D2-9EEF-7C1AC0E5F393}"/>
          </ac:spMkLst>
        </pc:spChg>
        <pc:spChg chg="add del mod">
          <ac:chgData name="성우 윤" userId="dc19f516f51e2e25" providerId="LiveId" clId="{CE19F197-0A66-4C64-8D33-2D977F401519}" dt="2018-12-19T06:09:04.754" v="360" actId="478"/>
          <ac:spMkLst>
            <pc:docMk/>
            <pc:sldMk cId="4064491734" sldId="262"/>
            <ac:spMk id="3" creationId="{89BF32B8-E999-45E5-90E7-9D31A1CAB03C}"/>
          </ac:spMkLst>
        </pc:spChg>
        <pc:spChg chg="add mod">
          <ac:chgData name="성우 윤" userId="dc19f516f51e2e25" providerId="LiveId" clId="{CE19F197-0A66-4C64-8D33-2D977F401519}" dt="2018-12-19T06:09:51.338" v="370" actId="207"/>
          <ac:spMkLst>
            <pc:docMk/>
            <pc:sldMk cId="4064491734" sldId="262"/>
            <ac:spMk id="4" creationId="{466153CA-5A37-476E-84E2-35B3D2D37336}"/>
          </ac:spMkLst>
        </pc:spChg>
        <pc:spChg chg="add del">
          <ac:chgData name="성우 윤" userId="dc19f516f51e2e25" providerId="LiveId" clId="{CE19F197-0A66-4C64-8D33-2D977F401519}" dt="2018-12-19T06:07:59.013" v="312"/>
          <ac:spMkLst>
            <pc:docMk/>
            <pc:sldMk cId="4064491734" sldId="262"/>
            <ac:spMk id="5" creationId="{A8BE114F-DC2D-4FA0-A2AD-391DD971171C}"/>
          </ac:spMkLst>
        </pc:spChg>
        <pc:spChg chg="add del mod">
          <ac:chgData name="성우 윤" userId="dc19f516f51e2e25" providerId="LiveId" clId="{CE19F197-0A66-4C64-8D33-2D977F401519}" dt="2018-12-19T06:08:09.169" v="317" actId="478"/>
          <ac:spMkLst>
            <pc:docMk/>
            <pc:sldMk cId="4064491734" sldId="262"/>
            <ac:spMk id="6" creationId="{D346F6A2-5B44-49BD-B33D-897B518D9CBA}"/>
          </ac:spMkLst>
        </pc:spChg>
      </pc:sldChg>
      <pc:sldChg chg="addSp modSp add">
        <pc:chgData name="성우 윤" userId="dc19f516f51e2e25" providerId="LiveId" clId="{CE19F197-0A66-4C64-8D33-2D977F401519}" dt="2018-12-19T06:18:40.146" v="726" actId="207"/>
        <pc:sldMkLst>
          <pc:docMk/>
          <pc:sldMk cId="3808050984" sldId="274"/>
        </pc:sldMkLst>
        <pc:spChg chg="mod">
          <ac:chgData name="성우 윤" userId="dc19f516f51e2e25" providerId="LiveId" clId="{CE19F197-0A66-4C64-8D33-2D977F401519}" dt="2018-12-19T06:18:40.146" v="726" actId="207"/>
          <ac:spMkLst>
            <pc:docMk/>
            <pc:sldMk cId="3808050984" sldId="274"/>
            <ac:spMk id="2" creationId="{0D8E2EAE-BCF9-4C10-A215-20999C2C0AF5}"/>
          </ac:spMkLst>
        </pc:spChg>
        <pc:spChg chg="add mod">
          <ac:chgData name="성우 윤" userId="dc19f516f51e2e25" providerId="LiveId" clId="{CE19F197-0A66-4C64-8D33-2D977F401519}" dt="2018-12-19T06:15:57.588" v="684" actId="207"/>
          <ac:spMkLst>
            <pc:docMk/>
            <pc:sldMk cId="3808050984" sldId="274"/>
            <ac:spMk id="3" creationId="{88D66C9F-E3D6-4A2B-9975-92236D0F1261}"/>
          </ac:spMkLst>
        </pc:spChg>
        <pc:spChg chg="add mod">
          <ac:chgData name="성우 윤" userId="dc19f516f51e2e25" providerId="LiveId" clId="{CE19F197-0A66-4C64-8D33-2D977F401519}" dt="2018-12-19T06:16:09.130" v="686" actId="207"/>
          <ac:spMkLst>
            <pc:docMk/>
            <pc:sldMk cId="3808050984" sldId="274"/>
            <ac:spMk id="4" creationId="{141180D0-D696-4FAC-B088-C84FB6596D60}"/>
          </ac:spMkLst>
        </pc:spChg>
      </pc:sldChg>
      <pc:sldChg chg="addSp modSp add">
        <pc:chgData name="성우 윤" userId="dc19f516f51e2e25" providerId="LiveId" clId="{CE19F197-0A66-4C64-8D33-2D977F401519}" dt="2018-12-19T06:21:08.135" v="793" actId="6549"/>
        <pc:sldMkLst>
          <pc:docMk/>
          <pc:sldMk cId="4128895870" sldId="275"/>
        </pc:sldMkLst>
        <pc:spChg chg="mod">
          <ac:chgData name="성우 윤" userId="dc19f516f51e2e25" providerId="LiveId" clId="{CE19F197-0A66-4C64-8D33-2D977F401519}" dt="2018-12-14T08:01:26.220" v="186"/>
          <ac:spMkLst>
            <pc:docMk/>
            <pc:sldMk cId="4128895870" sldId="275"/>
            <ac:spMk id="2" creationId="{0D8E2EAE-BCF9-4C10-A215-20999C2C0AF5}"/>
          </ac:spMkLst>
        </pc:spChg>
        <pc:spChg chg="add mod">
          <ac:chgData name="성우 윤" userId="dc19f516f51e2e25" providerId="LiveId" clId="{CE19F197-0A66-4C64-8D33-2D977F401519}" dt="2018-12-19T06:21:08.135" v="793" actId="6549"/>
          <ac:spMkLst>
            <pc:docMk/>
            <pc:sldMk cId="4128895870" sldId="275"/>
            <ac:spMk id="3" creationId="{8A3C1283-A2CB-48F7-AFFF-239AA09F5B7A}"/>
          </ac:spMkLst>
        </pc:spChg>
      </pc:sldChg>
      <pc:sldChg chg="addSp modSp add">
        <pc:chgData name="성우 윤" userId="dc19f516f51e2e25" providerId="LiveId" clId="{CE19F197-0A66-4C64-8D33-2D977F401519}" dt="2018-12-19T06:46:55.937" v="894" actId="207"/>
        <pc:sldMkLst>
          <pc:docMk/>
          <pc:sldMk cId="1386373227" sldId="276"/>
        </pc:sldMkLst>
        <pc:spChg chg="mod">
          <ac:chgData name="성우 윤" userId="dc19f516f51e2e25" providerId="LiveId" clId="{CE19F197-0A66-4C64-8D33-2D977F401519}" dt="2018-12-14T08:02:00.229" v="254" actId="20577"/>
          <ac:spMkLst>
            <pc:docMk/>
            <pc:sldMk cId="1386373227" sldId="276"/>
            <ac:spMk id="2" creationId="{0D8E2EAE-BCF9-4C10-A215-20999C2C0AF5}"/>
          </ac:spMkLst>
        </pc:spChg>
        <pc:spChg chg="add mod">
          <ac:chgData name="성우 윤" userId="dc19f516f51e2e25" providerId="LiveId" clId="{CE19F197-0A66-4C64-8D33-2D977F401519}" dt="2018-12-19T06:46:53.022" v="893" actId="207"/>
          <ac:spMkLst>
            <pc:docMk/>
            <pc:sldMk cId="1386373227" sldId="276"/>
            <ac:spMk id="3" creationId="{00189615-96C6-4623-8588-424D1124C43F}"/>
          </ac:spMkLst>
        </pc:spChg>
        <pc:spChg chg="add mod">
          <ac:chgData name="성우 윤" userId="dc19f516f51e2e25" providerId="LiveId" clId="{CE19F197-0A66-4C64-8D33-2D977F401519}" dt="2018-12-19T06:46:55.937" v="894" actId="207"/>
          <ac:spMkLst>
            <pc:docMk/>
            <pc:sldMk cId="1386373227" sldId="276"/>
            <ac:spMk id="4" creationId="{E72B7A83-65E7-4995-B976-9215CDF34D73}"/>
          </ac:spMkLst>
        </pc:spChg>
      </pc:sldChg>
      <pc:sldChg chg="addSp modSp add">
        <pc:chgData name="성우 윤" userId="dc19f516f51e2e25" providerId="LiveId" clId="{CE19F197-0A66-4C64-8D33-2D977F401519}" dt="2018-12-19T06:48:23.990" v="941" actId="1076"/>
        <pc:sldMkLst>
          <pc:docMk/>
          <pc:sldMk cId="1364362531" sldId="277"/>
        </pc:sldMkLst>
        <pc:spChg chg="mod">
          <ac:chgData name="성우 윤" userId="dc19f516f51e2e25" providerId="LiveId" clId="{CE19F197-0A66-4C64-8D33-2D977F401519}" dt="2018-12-14T08:02:31.645" v="298" actId="20577"/>
          <ac:spMkLst>
            <pc:docMk/>
            <pc:sldMk cId="1364362531" sldId="277"/>
            <ac:spMk id="2" creationId="{0D8E2EAE-BCF9-4C10-A215-20999C2C0AF5}"/>
          </ac:spMkLst>
        </pc:spChg>
        <pc:spChg chg="add mod">
          <ac:chgData name="성우 윤" userId="dc19f516f51e2e25" providerId="LiveId" clId="{CE19F197-0A66-4C64-8D33-2D977F401519}" dt="2018-12-19T06:48:23.990" v="941" actId="1076"/>
          <ac:spMkLst>
            <pc:docMk/>
            <pc:sldMk cId="1364362531" sldId="277"/>
            <ac:spMk id="3" creationId="{7DB32FF8-BA11-48FB-B299-9DD5E86E873E}"/>
          </ac:spMkLst>
        </pc:spChg>
        <pc:spChg chg="add mod">
          <ac:chgData name="성우 윤" userId="dc19f516f51e2e25" providerId="LiveId" clId="{CE19F197-0A66-4C64-8D33-2D977F401519}" dt="2018-12-19T06:48:15.845" v="940" actId="20577"/>
          <ac:spMkLst>
            <pc:docMk/>
            <pc:sldMk cId="1364362531" sldId="277"/>
            <ac:spMk id="4" creationId="{51162270-E896-4724-B50A-2FAF478E2F4A}"/>
          </ac:spMkLst>
        </pc:spChg>
      </pc:sldChg>
      <pc:sldChg chg="addSp delSp modSp add">
        <pc:chgData name="성우 윤" userId="dc19f516f51e2e25" providerId="LiveId" clId="{CE19F197-0A66-4C64-8D33-2D977F401519}" dt="2018-12-19T06:11:12.173" v="456" actId="20577"/>
        <pc:sldMkLst>
          <pc:docMk/>
          <pc:sldMk cId="2864681531" sldId="278"/>
        </pc:sldMkLst>
        <pc:spChg chg="mod">
          <ac:chgData name="성우 윤" userId="dc19f516f51e2e25" providerId="LiveId" clId="{CE19F197-0A66-4C64-8D33-2D977F401519}" dt="2018-12-19T06:10:07.539" v="385" actId="255"/>
          <ac:spMkLst>
            <pc:docMk/>
            <pc:sldMk cId="2864681531" sldId="278"/>
            <ac:spMk id="2" creationId="{0D8E2EAE-BCF9-4C10-A215-20999C2C0AF5}"/>
          </ac:spMkLst>
        </pc:spChg>
        <pc:spChg chg="add mod">
          <ac:chgData name="성우 윤" userId="dc19f516f51e2e25" providerId="LiveId" clId="{CE19F197-0A66-4C64-8D33-2D977F401519}" dt="2018-12-19T06:11:12.173" v="456" actId="20577"/>
          <ac:spMkLst>
            <pc:docMk/>
            <pc:sldMk cId="2864681531" sldId="278"/>
            <ac:spMk id="3" creationId="{DCFBB944-4F66-4093-8C3D-8E40C75C85DF}"/>
          </ac:spMkLst>
        </pc:spChg>
        <pc:spChg chg="del">
          <ac:chgData name="성우 윤" userId="dc19f516f51e2e25" providerId="LiveId" clId="{CE19F197-0A66-4C64-8D33-2D977F401519}" dt="2018-12-19T06:09:58.169" v="372" actId="478"/>
          <ac:spMkLst>
            <pc:docMk/>
            <pc:sldMk cId="2864681531" sldId="278"/>
            <ac:spMk id="4" creationId="{466153CA-5A37-476E-84E2-35B3D2D37336}"/>
          </ac:spMkLst>
        </pc:spChg>
      </pc:sldChg>
      <pc:sldChg chg="addSp delSp modSp add">
        <pc:chgData name="성우 윤" userId="dc19f516f51e2e25" providerId="LiveId" clId="{CE19F197-0A66-4C64-8D33-2D977F401519}" dt="2018-12-19T06:14:18.738" v="584" actId="1076"/>
        <pc:sldMkLst>
          <pc:docMk/>
          <pc:sldMk cId="18045760" sldId="279"/>
        </pc:sldMkLst>
        <pc:spChg chg="del">
          <ac:chgData name="성우 윤" userId="dc19f516f51e2e25" providerId="LiveId" clId="{CE19F197-0A66-4C64-8D33-2D977F401519}" dt="2018-12-19T06:10:28.938" v="389" actId="478"/>
          <ac:spMkLst>
            <pc:docMk/>
            <pc:sldMk cId="18045760" sldId="279"/>
            <ac:spMk id="3" creationId="{DCFBB944-4F66-4093-8C3D-8E40C75C85DF}"/>
          </ac:spMkLst>
        </pc:spChg>
        <pc:spChg chg="add mod">
          <ac:chgData name="성우 윤" userId="dc19f516f51e2e25" providerId="LiveId" clId="{CE19F197-0A66-4C64-8D33-2D977F401519}" dt="2018-12-19T06:14:18.738" v="584" actId="1076"/>
          <ac:spMkLst>
            <pc:docMk/>
            <pc:sldMk cId="18045760" sldId="279"/>
            <ac:spMk id="4" creationId="{D73A63BE-E989-4AB8-A469-CBD2F841B6A9}"/>
          </ac:spMkLst>
        </pc:spChg>
        <pc:spChg chg="add del mod">
          <ac:chgData name="성우 윤" userId="dc19f516f51e2e25" providerId="LiveId" clId="{CE19F197-0A66-4C64-8D33-2D977F401519}" dt="2018-12-19T06:14:06.809" v="581" actId="478"/>
          <ac:spMkLst>
            <pc:docMk/>
            <pc:sldMk cId="18045760" sldId="279"/>
            <ac:spMk id="5" creationId="{1E936C1C-0036-4C9D-B0F5-69F6A3840D4A}"/>
          </ac:spMkLst>
        </pc:spChg>
      </pc:sldChg>
      <pc:sldChg chg="add del">
        <pc:chgData name="성우 윤" userId="dc19f516f51e2e25" providerId="LiveId" clId="{CE19F197-0A66-4C64-8D33-2D977F401519}" dt="2018-12-19T06:14:30.680" v="585" actId="2696"/>
        <pc:sldMkLst>
          <pc:docMk/>
          <pc:sldMk cId="1648725414" sldId="280"/>
        </pc:sldMkLst>
      </pc:sldChg>
      <pc:sldChg chg="delSp modSp add">
        <pc:chgData name="성우 윤" userId="dc19f516f51e2e25" providerId="LiveId" clId="{CE19F197-0A66-4C64-8D33-2D977F401519}" dt="2018-12-19T06:14:14.083" v="583" actId="1076"/>
        <pc:sldMkLst>
          <pc:docMk/>
          <pc:sldMk cId="1107100033" sldId="281"/>
        </pc:sldMkLst>
        <pc:spChg chg="del">
          <ac:chgData name="성우 윤" userId="dc19f516f51e2e25" providerId="LiveId" clId="{CE19F197-0A66-4C64-8D33-2D977F401519}" dt="2018-12-19T06:14:00.704" v="579" actId="478"/>
          <ac:spMkLst>
            <pc:docMk/>
            <pc:sldMk cId="1107100033" sldId="281"/>
            <ac:spMk id="4" creationId="{D73A63BE-E989-4AB8-A469-CBD2F841B6A9}"/>
          </ac:spMkLst>
        </pc:spChg>
        <pc:spChg chg="mod">
          <ac:chgData name="성우 윤" userId="dc19f516f51e2e25" providerId="LiveId" clId="{CE19F197-0A66-4C64-8D33-2D977F401519}" dt="2018-12-19T06:14:14.083" v="583" actId="1076"/>
          <ac:spMkLst>
            <pc:docMk/>
            <pc:sldMk cId="1107100033" sldId="281"/>
            <ac:spMk id="5" creationId="{1E936C1C-0036-4C9D-B0F5-69F6A3840D4A}"/>
          </ac:spMkLst>
        </pc:spChg>
      </pc:sldChg>
      <pc:sldChg chg="addSp modSp add">
        <pc:chgData name="성우 윤" userId="dc19f516f51e2e25" providerId="LiveId" clId="{CE19F197-0A66-4C64-8D33-2D977F401519}" dt="2018-12-19T06:18:46.337" v="727" actId="207"/>
        <pc:sldMkLst>
          <pc:docMk/>
          <pc:sldMk cId="287210795" sldId="282"/>
        </pc:sldMkLst>
        <pc:spChg chg="mod">
          <ac:chgData name="성우 윤" userId="dc19f516f51e2e25" providerId="LiveId" clId="{CE19F197-0A66-4C64-8D33-2D977F401519}" dt="2018-12-19T06:18:46.337" v="727" actId="207"/>
          <ac:spMkLst>
            <pc:docMk/>
            <pc:sldMk cId="287210795" sldId="282"/>
            <ac:spMk id="2" creationId="{0D8E2EAE-BCF9-4C10-A215-20999C2C0AF5}"/>
          </ac:spMkLst>
        </pc:spChg>
        <pc:spChg chg="add mod">
          <ac:chgData name="성우 윤" userId="dc19f516f51e2e25" providerId="LiveId" clId="{CE19F197-0A66-4C64-8D33-2D977F401519}" dt="2018-12-19T06:16:59.888" v="705" actId="2710"/>
          <ac:spMkLst>
            <pc:docMk/>
            <pc:sldMk cId="287210795" sldId="282"/>
            <ac:spMk id="3" creationId="{F1ED579A-DD5C-42CF-B3CE-EC1E17278432}"/>
          </ac:spMkLst>
        </pc:spChg>
        <pc:spChg chg="add mod">
          <ac:chgData name="성우 윤" userId="dc19f516f51e2e25" providerId="LiveId" clId="{CE19F197-0A66-4C64-8D33-2D977F401519}" dt="2018-12-19T06:16:59.888" v="705" actId="2710"/>
          <ac:spMkLst>
            <pc:docMk/>
            <pc:sldMk cId="287210795" sldId="282"/>
            <ac:spMk id="4" creationId="{6EA87737-8483-46DF-80AB-6D2834A6EAD9}"/>
          </ac:spMkLst>
        </pc:spChg>
      </pc:sldChg>
      <pc:sldChg chg="addSp modSp add">
        <pc:chgData name="성우 윤" userId="dc19f516f51e2e25" providerId="LiveId" clId="{CE19F197-0A66-4C64-8D33-2D977F401519}" dt="2018-12-19T06:18:54.827" v="728" actId="207"/>
        <pc:sldMkLst>
          <pc:docMk/>
          <pc:sldMk cId="1346949130" sldId="283"/>
        </pc:sldMkLst>
        <pc:spChg chg="mod">
          <ac:chgData name="성우 윤" userId="dc19f516f51e2e25" providerId="LiveId" clId="{CE19F197-0A66-4C64-8D33-2D977F401519}" dt="2018-12-19T06:18:54.827" v="728" actId="207"/>
          <ac:spMkLst>
            <pc:docMk/>
            <pc:sldMk cId="1346949130" sldId="283"/>
            <ac:spMk id="2" creationId="{0D8E2EAE-BCF9-4C10-A215-20999C2C0AF5}"/>
          </ac:spMkLst>
        </pc:spChg>
        <pc:spChg chg="add mod">
          <ac:chgData name="성우 윤" userId="dc19f516f51e2e25" providerId="LiveId" clId="{CE19F197-0A66-4C64-8D33-2D977F401519}" dt="2018-12-19T06:17:26.452" v="707" actId="1076"/>
          <ac:spMkLst>
            <pc:docMk/>
            <pc:sldMk cId="1346949130" sldId="283"/>
            <ac:spMk id="3" creationId="{4891EAC5-16E4-49F9-851B-AA4D7A03B6A7}"/>
          </ac:spMkLst>
        </pc:spChg>
        <pc:spChg chg="add mod">
          <ac:chgData name="성우 윤" userId="dc19f516f51e2e25" providerId="LiveId" clId="{CE19F197-0A66-4C64-8D33-2D977F401519}" dt="2018-12-19T06:18:17.581" v="725" actId="207"/>
          <ac:spMkLst>
            <pc:docMk/>
            <pc:sldMk cId="1346949130" sldId="283"/>
            <ac:spMk id="4" creationId="{D71D0212-E5E7-499A-A908-2C7E31C55543}"/>
          </ac:spMkLst>
        </pc:spChg>
      </pc:sldChg>
      <pc:sldChg chg="addSp modSp add">
        <pc:chgData name="성우 윤" userId="dc19f516f51e2e25" providerId="LiveId" clId="{CE19F197-0A66-4C64-8D33-2D977F401519}" dt="2018-12-19T06:19:56.232" v="749" actId="207"/>
        <pc:sldMkLst>
          <pc:docMk/>
          <pc:sldMk cId="904063775" sldId="284"/>
        </pc:sldMkLst>
        <pc:spChg chg="mod">
          <ac:chgData name="성우 윤" userId="dc19f516f51e2e25" providerId="LiveId" clId="{CE19F197-0A66-4C64-8D33-2D977F401519}" dt="2018-12-19T06:18:58.535" v="729" actId="207"/>
          <ac:spMkLst>
            <pc:docMk/>
            <pc:sldMk cId="904063775" sldId="284"/>
            <ac:spMk id="2" creationId="{0D8E2EAE-BCF9-4C10-A215-20999C2C0AF5}"/>
          </ac:spMkLst>
        </pc:spChg>
        <pc:spChg chg="add mod">
          <ac:chgData name="성우 윤" userId="dc19f516f51e2e25" providerId="LiveId" clId="{CE19F197-0A66-4C64-8D33-2D977F401519}" dt="2018-12-19T06:19:47.246" v="748" actId="2710"/>
          <ac:spMkLst>
            <pc:docMk/>
            <pc:sldMk cId="904063775" sldId="284"/>
            <ac:spMk id="3" creationId="{99F0BBFC-ACFB-4661-B497-2EA44EC2ADCD}"/>
          </ac:spMkLst>
        </pc:spChg>
        <pc:spChg chg="add mod">
          <ac:chgData name="성우 윤" userId="dc19f516f51e2e25" providerId="LiveId" clId="{CE19F197-0A66-4C64-8D33-2D977F401519}" dt="2018-12-19T06:19:56.232" v="749" actId="207"/>
          <ac:spMkLst>
            <pc:docMk/>
            <pc:sldMk cId="904063775" sldId="284"/>
            <ac:spMk id="4" creationId="{EE52CE3E-4DA4-4F31-B76A-31E3F9B8F547}"/>
          </ac:spMkLst>
        </pc:spChg>
      </pc:sldChg>
      <pc:sldChg chg="addSp delSp modSp add">
        <pc:chgData name="성우 윤" userId="dc19f516f51e2e25" providerId="LiveId" clId="{CE19F197-0A66-4C64-8D33-2D977F401519}" dt="2018-12-19T06:21:53.722" v="800" actId="1076"/>
        <pc:sldMkLst>
          <pc:docMk/>
          <pc:sldMk cId="4246986184" sldId="285"/>
        </pc:sldMkLst>
        <pc:spChg chg="mod">
          <ac:chgData name="성우 윤" userId="dc19f516f51e2e25" providerId="LiveId" clId="{CE19F197-0A66-4C64-8D33-2D977F401519}" dt="2018-12-19T06:20:41.914" v="764" actId="255"/>
          <ac:spMkLst>
            <pc:docMk/>
            <pc:sldMk cId="4246986184" sldId="285"/>
            <ac:spMk id="2" creationId="{0D8E2EAE-BCF9-4C10-A215-20999C2C0AF5}"/>
          </ac:spMkLst>
        </pc:spChg>
        <pc:spChg chg="del">
          <ac:chgData name="성우 윤" userId="dc19f516f51e2e25" providerId="LiveId" clId="{CE19F197-0A66-4C64-8D33-2D977F401519}" dt="2018-12-19T06:20:30.166" v="753" actId="478"/>
          <ac:spMkLst>
            <pc:docMk/>
            <pc:sldMk cId="4246986184" sldId="285"/>
            <ac:spMk id="3" creationId="{8A3C1283-A2CB-48F7-AFFF-239AA09F5B7A}"/>
          </ac:spMkLst>
        </pc:spChg>
        <pc:spChg chg="add mod">
          <ac:chgData name="성우 윤" userId="dc19f516f51e2e25" providerId="LiveId" clId="{CE19F197-0A66-4C64-8D33-2D977F401519}" dt="2018-12-19T06:21:53.722" v="800" actId="1076"/>
          <ac:spMkLst>
            <pc:docMk/>
            <pc:sldMk cId="4246986184" sldId="285"/>
            <ac:spMk id="4" creationId="{A6F7DA85-1FED-4FA4-979C-7261C09C088F}"/>
          </ac:spMkLst>
        </pc:spChg>
      </pc:sldChg>
    </pc:docChg>
  </pc:docChgLst>
  <pc:docChgLst>
    <pc:chgData name="성우 윤" userId="dc19f516f51e2e25" providerId="LiveId" clId="{84E3BC8C-659A-448A-8E23-4314E662236B}"/>
    <pc:docChg chg="undo custSel addSld delSld modSld">
      <pc:chgData name="성우 윤" userId="dc19f516f51e2e25" providerId="LiveId" clId="{84E3BC8C-659A-448A-8E23-4314E662236B}" dt="2018-12-12T07:15:36.771" v="727" actId="2696"/>
      <pc:docMkLst>
        <pc:docMk/>
      </pc:docMkLst>
      <pc:sldChg chg="modSp">
        <pc:chgData name="성우 윤" userId="dc19f516f51e2e25" providerId="LiveId" clId="{84E3BC8C-659A-448A-8E23-4314E662236B}" dt="2018-12-12T06:46:16.350" v="29"/>
        <pc:sldMkLst>
          <pc:docMk/>
          <pc:sldMk cId="1180851756" sldId="256"/>
        </pc:sldMkLst>
        <pc:spChg chg="mod">
          <ac:chgData name="성우 윤" userId="dc19f516f51e2e25" providerId="LiveId" clId="{84E3BC8C-659A-448A-8E23-4314E662236B}" dt="2018-12-12T06:46:16.350" v="2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84E3BC8C-659A-448A-8E23-4314E662236B}" dt="2018-12-12T06:50:34.494" v="350" actId="207"/>
        <pc:sldMkLst>
          <pc:docMk/>
          <pc:sldMk cId="4064491734" sldId="262"/>
        </pc:sldMkLst>
        <pc:spChg chg="mod">
          <ac:chgData name="성우 윤" userId="dc19f516f51e2e25" providerId="LiveId" clId="{84E3BC8C-659A-448A-8E23-4314E662236B}" dt="2018-12-12T06:46:47.575" v="69" actId="65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0:34.494" v="350" actId="207"/>
          <ac:spMkLst>
            <pc:docMk/>
            <pc:sldMk cId="4064491734" sldId="262"/>
            <ac:spMk id="3" creationId="{CEAFDD67-1200-419C-AFE1-530801438D65}"/>
          </ac:spMkLst>
        </pc:spChg>
        <pc:spChg chg="add mod">
          <ac:chgData name="성우 윤" userId="dc19f516f51e2e25" providerId="LiveId" clId="{84E3BC8C-659A-448A-8E23-4314E662236B}" dt="2018-12-12T06:50:16.816" v="323" actId="207"/>
          <ac:spMkLst>
            <pc:docMk/>
            <pc:sldMk cId="4064491734" sldId="262"/>
            <ac:spMk id="4" creationId="{10C5A58A-89E6-4767-BAD0-2A7FFC9B91CD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6" creationId="{FEBAB60A-6D39-4E35-AA92-A92F931F8024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5E8B1830-C0BE-4F39-8645-55A7AD46FB0E}"/>
    <pc:docChg chg="undo custSel addSld delSld modSld">
      <pc:chgData name="성우 윤" userId="dc19f516f51e2e25" providerId="LiveId" clId="{5E8B1830-C0BE-4F39-8645-55A7AD46FB0E}" dt="2018-12-12T07:50:21.695" v="530" actId="2710"/>
      <pc:docMkLst>
        <pc:docMk/>
      </pc:docMkLst>
      <pc:sldChg chg="modSp">
        <pc:chgData name="성우 윤" userId="dc19f516f51e2e25" providerId="LiveId" clId="{5E8B1830-C0BE-4F39-8645-55A7AD46FB0E}" dt="2018-12-12T07:16:28.904" v="48" actId="6549"/>
        <pc:sldMkLst>
          <pc:docMk/>
          <pc:sldMk cId="1180851756" sldId="256"/>
        </pc:sldMkLst>
        <pc:spChg chg="mod">
          <ac:chgData name="성우 윤" userId="dc19f516f51e2e25" providerId="LiveId" clId="{5E8B1830-C0BE-4F39-8645-55A7AD46FB0E}" dt="2018-12-12T07:16:28.904" v="48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5E8B1830-C0BE-4F39-8645-55A7AD46FB0E}" dt="2018-12-12T07:43:18.995" v="309" actId="313"/>
        <pc:sldMkLst>
          <pc:docMk/>
          <pc:sldMk cId="4064491734" sldId="262"/>
        </pc:sldMkLst>
        <pc:spChg chg="mod">
          <ac:chgData name="성우 윤" userId="dc19f516f51e2e25" providerId="LiveId" clId="{5E8B1830-C0BE-4F39-8645-55A7AD46FB0E}" dt="2018-12-12T07:17:03.312" v="97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3" creationId="{CEAFDD67-1200-419C-AFE1-530801438D6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4" creationId="{10C5A58A-89E6-4767-BAD0-2A7FFC9B91CD}"/>
          </ac:spMkLst>
        </pc:spChg>
        <pc:spChg chg="add mod">
          <ac:chgData name="성우 윤" userId="dc19f516f51e2e25" providerId="LiveId" clId="{5E8B1830-C0BE-4F39-8645-55A7AD46FB0E}" dt="2018-12-12T07:42:58.596" v="304" actId="2710"/>
          <ac:spMkLst>
            <pc:docMk/>
            <pc:sldMk cId="4064491734" sldId="262"/>
            <ac:spMk id="5" creationId="{3636AF6C-0444-49E8-8563-D6A757AEF6C6}"/>
          </ac:spMkLst>
        </pc:spChg>
        <pc:spChg chg="add mod">
          <ac:chgData name="성우 윤" userId="dc19f516f51e2e25" providerId="LiveId" clId="{5E8B1830-C0BE-4F39-8645-55A7AD46FB0E}" dt="2018-12-12T07:43:18.995" v="309" actId="313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4338C4FB-EECD-4D16-B538-23000C56311D}"/>
    <pc:docChg chg="undo redo custSel addSld delSld modSld sldOrd">
      <pc:chgData name="성우 윤" userId="dc19f516f51e2e25" providerId="LiveId" clId="{4338C4FB-EECD-4D16-B538-23000C56311D}" dt="2018-12-12T05:03:39.556" v="1086" actId="313"/>
      <pc:docMkLst>
        <pc:docMk/>
      </pc:docMkLst>
      <pc:sldChg chg="modSp">
        <pc:chgData name="성우 윤" userId="dc19f516f51e2e25" providerId="LiveId" clId="{4338C4FB-EECD-4D16-B538-23000C56311D}" dt="2018-12-11T07:53:16.163" v="36" actId="6549"/>
        <pc:sldMkLst>
          <pc:docMk/>
          <pc:sldMk cId="1180851756" sldId="256"/>
        </pc:sldMkLst>
        <pc:spChg chg="mod">
          <ac:chgData name="성우 윤" userId="dc19f516f51e2e25" providerId="LiveId" clId="{4338C4FB-EECD-4D16-B538-23000C56311D}" dt="2018-12-11T07:53:16.163" v="3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4338C4FB-EECD-4D16-B538-23000C56311D}" dt="2018-12-12T02:30:53.043" v="1070" actId="313"/>
        <pc:sldMkLst>
          <pc:docMk/>
          <pc:sldMk cId="4064491734" sldId="262"/>
        </pc:sldMkLst>
        <pc:spChg chg="add del mod">
          <ac:chgData name="성우 윤" userId="dc19f516f51e2e25" providerId="LiveId" clId="{4338C4FB-EECD-4D16-B538-23000C56311D}" dt="2018-12-11T07:54:03.267" v="96"/>
          <ac:spMkLst>
            <pc:docMk/>
            <pc:sldMk cId="4064491734" sldId="262"/>
            <ac:spMk id="2" creationId="{0D8E2EAE-BCF9-4C10-A215-20999C2C0AF5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3" creationId="{CF1E9BE2-F59D-483E-9FF2-72EDAFFC68DB}"/>
          </ac:spMkLst>
        </pc:spChg>
        <pc:spChg chg="add del mod">
          <ac:chgData name="성우 윤" userId="dc19f516f51e2e25" providerId="LiveId" clId="{4338C4FB-EECD-4D16-B538-23000C56311D}" dt="2018-12-11T07:53:47.662" v="65" actId="478"/>
          <ac:spMkLst>
            <pc:docMk/>
            <pc:sldMk cId="4064491734" sldId="262"/>
            <ac:spMk id="5" creationId="{F45E5F86-492B-4CA5-9477-728709651324}"/>
          </ac:spMkLst>
        </pc:spChg>
        <pc:spChg chg="add mod">
          <ac:chgData name="성우 윤" userId="dc19f516f51e2e25" providerId="LiveId" clId="{4338C4FB-EECD-4D16-B538-23000C56311D}" dt="2018-12-12T02:30:53.043" v="1070" actId="313"/>
          <ac:spMkLst>
            <pc:docMk/>
            <pc:sldMk cId="4064491734" sldId="262"/>
            <ac:spMk id="6" creationId="{FEBAB60A-6D39-4E35-AA92-A92F931F8024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7" creationId="{14145D70-A8A7-4B82-9DD5-81D204C06D2E}"/>
          </ac:spMkLst>
        </pc:spChg>
        <pc:spChg chg="add del mod">
          <ac:chgData name="성우 윤" userId="dc19f516f51e2e25" providerId="LiveId" clId="{4338C4FB-EECD-4D16-B538-23000C56311D}" dt="2018-12-11T07:56:34.915" v="283" actId="478"/>
          <ac:spMkLst>
            <pc:docMk/>
            <pc:sldMk cId="4064491734" sldId="262"/>
            <ac:spMk id="8" creationId="{EE5023B2-6DFE-4E7C-A7E8-ED5E60064769}"/>
          </ac:spMkLst>
        </pc:spChg>
        <pc:spChg chg="add mod">
          <ac:chgData name="성우 윤" userId="dc19f516f51e2e25" providerId="LiveId" clId="{4338C4FB-EECD-4D16-B538-23000C56311D}" dt="2018-12-11T07:57:04.884" v="301" actId="207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C61C6E88-2F88-4017-A44F-50963B4C284C}"/>
    <pc:docChg chg="undo custSel addSld delSld modSld">
      <pc:chgData name="성우 윤" userId="dc19f516f51e2e25" providerId="LiveId" clId="{C61C6E88-2F88-4017-A44F-50963B4C284C}" dt="2018-12-07T06:00:36.689" v="1107" actId="313"/>
      <pc:docMkLst>
        <pc:docMk/>
      </pc:docMkLst>
      <pc:sldChg chg="modSp">
        <pc:chgData name="성우 윤" userId="dc19f516f51e2e25" providerId="LiveId" clId="{C61C6E88-2F88-4017-A44F-50963B4C284C}" dt="2018-12-05T06:33:11.958" v="42" actId="6549"/>
        <pc:sldMkLst>
          <pc:docMk/>
          <pc:sldMk cId="1180851756" sldId="256"/>
        </pc:sldMkLst>
        <pc:spChg chg="mod">
          <ac:chgData name="성우 윤" userId="dc19f516f51e2e25" providerId="LiveId" clId="{C61C6E88-2F88-4017-A44F-50963B4C284C}" dt="2018-12-05T06:33:11.958" v="4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61C6E88-2F88-4017-A44F-50963B4C284C}" dt="2018-12-05T07:15:29.133" v="348" actId="207"/>
        <pc:sldMkLst>
          <pc:docMk/>
          <pc:sldMk cId="4064491734" sldId="262"/>
        </pc:sldMkLst>
        <pc:spChg chg="mod">
          <ac:chgData name="성우 윤" userId="dc19f516f51e2e25" providerId="LiveId" clId="{C61C6E88-2F88-4017-A44F-50963B4C284C}" dt="2018-12-05T06:34:03.765" v="104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3" creationId="{BF60EB77-4C97-4DD5-BC40-50BE7428A83D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4" creationId="{0F4F065B-D5CC-4A78-874A-C49E660E127F}"/>
          </ac:spMkLst>
        </pc:spChg>
        <pc:spChg chg="add mod">
          <ac:chgData name="성우 윤" userId="dc19f516f51e2e25" providerId="LiveId" clId="{C61C6E88-2F88-4017-A44F-50963B4C284C}" dt="2018-12-05T07:15:24.819" v="346" actId="207"/>
          <ac:spMkLst>
            <pc:docMk/>
            <pc:sldMk cId="4064491734" sldId="262"/>
            <ac:spMk id="5" creationId="{808FC3DB-86A6-4FFE-BBD3-DDEDC1DA20EB}"/>
          </ac:spMkLst>
        </pc:spChg>
        <pc:spChg chg="add mod">
          <ac:chgData name="성우 윤" userId="dc19f516f51e2e25" providerId="LiveId" clId="{C61C6E88-2F88-4017-A44F-50963B4C284C}" dt="2018-12-05T07:15:29.133" v="348" actId="207"/>
          <ac:spMkLst>
            <pc:docMk/>
            <pc:sldMk cId="4064491734" sldId="262"/>
            <ac:spMk id="6" creationId="{0C8A4F3F-3235-4414-A806-A81767F9CFA4}"/>
          </ac:spMkLst>
        </pc:spChg>
      </pc:sldChg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2018-12-19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2018-12-19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2018-12-19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2018-12-19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2018-12-19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12. </a:t>
            </a:r>
            <a:r>
              <a:rPr lang="ko-KR" altLang="en-US" sz="2400" dirty="0">
                <a:solidFill>
                  <a:srgbClr val="8CD6E4"/>
                </a:solidFill>
              </a:rPr>
              <a:t>딕셔너리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12-3. </a:t>
            </a:r>
            <a:br>
              <a:rPr lang="en-US" altLang="ko-KR" sz="5500" dirty="0"/>
            </a:br>
            <a:r>
              <a:rPr lang="en-US" altLang="ko-KR" dirty="0"/>
              <a:t>== </a:t>
            </a:r>
            <a:r>
              <a:rPr lang="ko-KR" altLang="en-US" dirty="0"/>
              <a:t>연산을 대상으로 관찰하는 딕셔너리 성격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3C1283-A2CB-48F7-AFFF-239AA09F5B7A}"/>
              </a:ext>
            </a:extLst>
          </p:cNvPr>
          <p:cNvSpPr/>
          <p:nvPr/>
        </p:nvSpPr>
        <p:spPr>
          <a:xfrm>
            <a:off x="3652007" y="839105"/>
            <a:ext cx="7958356" cy="2957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t1 = [1, 2, 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t2 = [1, 2, 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t3 = [3, 2, 1]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t1 == t2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t1 == t3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89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12-3.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en-US" altLang="ko-KR" dirty="0"/>
              <a:t>== </a:t>
            </a:r>
            <a:r>
              <a:rPr lang="ko-KR" altLang="en-US" dirty="0"/>
              <a:t>연산을 대상으로 관찰하는 딕셔너리 성격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F7DA85-1FED-4FA4-979C-7261C09C088F}"/>
              </a:ext>
            </a:extLst>
          </p:cNvPr>
          <p:cNvSpPr/>
          <p:nvPr/>
        </p:nvSpPr>
        <p:spPr>
          <a:xfrm>
            <a:off x="3735898" y="836045"/>
            <a:ext cx="6096000" cy="29575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d1 = {1: 'a', 2: 'b'}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d2 = {1: 'a', 2: 'b'}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d3 = {2: 'b', 1: 'a'}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d1 == d2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d1 == d3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12-4. </a:t>
            </a:r>
            <a:br>
              <a:rPr lang="en-US" altLang="ko-KR" sz="5500" dirty="0"/>
            </a:br>
            <a:r>
              <a:rPr lang="en-US" altLang="ko-KR" dirty="0"/>
              <a:t>in </a:t>
            </a:r>
            <a:r>
              <a:rPr lang="ko-KR" altLang="en-US" dirty="0"/>
              <a:t>연산과 </a:t>
            </a:r>
            <a:br>
              <a:rPr lang="en-US" altLang="ko-KR" dirty="0"/>
            </a:br>
            <a:r>
              <a:rPr lang="en-US" altLang="ko-KR" dirty="0"/>
              <a:t>not in </a:t>
            </a:r>
            <a:r>
              <a:rPr lang="ko-KR" altLang="en-US" dirty="0"/>
              <a:t>연산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89615-96C6-4623-8588-424D1124C43F}"/>
              </a:ext>
            </a:extLst>
          </p:cNvPr>
          <p:cNvSpPr/>
          <p:nvPr/>
        </p:nvSpPr>
        <p:spPr>
          <a:xfrm>
            <a:off x="3610063" y="1197258"/>
            <a:ext cx="6096000" cy="8759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if '</a:t>
            </a:r>
            <a:r>
              <a:rPr lang="ko-KR" altLang="en-US" dirty="0">
                <a:latin typeface="YDVYMjOStd12"/>
              </a:rPr>
              <a:t>새우깡</a:t>
            </a:r>
            <a:r>
              <a:rPr lang="en-US" altLang="ko-KR" dirty="0">
                <a:latin typeface="Consolas" panose="020B0609020204030204" pitchFamily="49" charset="0"/>
              </a:rPr>
              <a:t>'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</a:rPr>
              <a:t> dc2: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dc2['</a:t>
            </a:r>
            <a:r>
              <a:rPr lang="ko-KR" altLang="en-US" dirty="0">
                <a:latin typeface="YDVYMjOStd12"/>
              </a:rPr>
              <a:t>새우깡</a:t>
            </a:r>
            <a:r>
              <a:rPr lang="en-US" altLang="ko-KR" dirty="0">
                <a:latin typeface="Consolas" panose="020B0609020204030204" pitchFamily="49" charset="0"/>
              </a:rPr>
              <a:t>'] = 950     # </a:t>
            </a:r>
            <a:r>
              <a:rPr lang="ko-KR" altLang="en-US" dirty="0">
                <a:latin typeface="Consolas" panose="020B0609020204030204" pitchFamily="49" charset="0"/>
              </a:rPr>
              <a:t>수정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2B7A83-65E7-4995-B976-9215CDF34D73}"/>
              </a:ext>
            </a:extLst>
          </p:cNvPr>
          <p:cNvSpPr/>
          <p:nvPr/>
        </p:nvSpPr>
        <p:spPr>
          <a:xfrm>
            <a:off x="3610063" y="2715665"/>
            <a:ext cx="6096000" cy="8759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if '</a:t>
            </a:r>
            <a:r>
              <a:rPr lang="ko-KR" altLang="en-US" dirty="0">
                <a:latin typeface="YDVYMjOStd12"/>
              </a:rPr>
              <a:t>카페라떼</a:t>
            </a:r>
            <a:r>
              <a:rPr lang="en-US" altLang="ko-KR" dirty="0">
                <a:latin typeface="Consolas" panose="020B0609020204030204" pitchFamily="49" charset="0"/>
              </a:rPr>
              <a:t>'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not in </a:t>
            </a:r>
            <a:r>
              <a:rPr lang="en-US" altLang="ko-KR" dirty="0">
                <a:latin typeface="Consolas" panose="020B0609020204030204" pitchFamily="49" charset="0"/>
              </a:rPr>
              <a:t>dc1: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dc1['</a:t>
            </a:r>
            <a:r>
              <a:rPr lang="ko-KR" altLang="en-US" dirty="0">
                <a:latin typeface="YDVYMjOStd12"/>
              </a:rPr>
              <a:t>카페라떼</a:t>
            </a:r>
            <a:r>
              <a:rPr lang="en-US" altLang="ko-KR" dirty="0">
                <a:latin typeface="Consolas" panose="020B0609020204030204" pitchFamily="49" charset="0"/>
              </a:rPr>
              <a:t>'] = 1200      # </a:t>
            </a:r>
            <a:r>
              <a:rPr lang="ko-KR" altLang="en-US" dirty="0">
                <a:latin typeface="Consolas" panose="020B0609020204030204" pitchFamily="49" charset="0"/>
              </a:rPr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37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12-5. </a:t>
            </a:r>
            <a:br>
              <a:rPr lang="en-US" altLang="ko-KR" sz="5500" dirty="0"/>
            </a:b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for </a:t>
            </a:r>
            <a:r>
              <a:rPr lang="ko-KR" altLang="en-US" dirty="0"/>
              <a:t>루프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B32FF8-BA11-48FB-B299-9DD5E86E873E}"/>
              </a:ext>
            </a:extLst>
          </p:cNvPr>
          <p:cNvSpPr/>
          <p:nvPr/>
        </p:nvSpPr>
        <p:spPr>
          <a:xfrm>
            <a:off x="3584895" y="626644"/>
            <a:ext cx="8679810" cy="2122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 = {'</a:t>
            </a:r>
            <a:r>
              <a:rPr lang="ko-KR" altLang="en-US" dirty="0">
                <a:latin typeface="YDVYMjOStd12"/>
              </a:rPr>
              <a:t>새우깡</a:t>
            </a:r>
            <a:r>
              <a:rPr lang="en-US" altLang="ko-KR" dirty="0">
                <a:latin typeface="Consolas" panose="020B0609020204030204" pitchFamily="49" charset="0"/>
              </a:rPr>
              <a:t>': 700, '</a:t>
            </a:r>
            <a:r>
              <a:rPr lang="ko-KR" altLang="en-US" dirty="0">
                <a:latin typeface="YDVYMjOStd12"/>
              </a:rPr>
              <a:t>콘치즈</a:t>
            </a:r>
            <a:r>
              <a:rPr lang="en-US" altLang="ko-KR" dirty="0">
                <a:latin typeface="Consolas" panose="020B0609020204030204" pitchFamily="49" charset="0"/>
              </a:rPr>
              <a:t>': 850, '</a:t>
            </a:r>
            <a:r>
              <a:rPr lang="ko-KR" altLang="en-US" dirty="0">
                <a:latin typeface="YDVYMjOStd12"/>
              </a:rPr>
              <a:t>꼬깔콘</a:t>
            </a:r>
            <a:r>
              <a:rPr lang="en-US" altLang="ko-KR" dirty="0">
                <a:latin typeface="Consolas" panose="020B0609020204030204" pitchFamily="49" charset="0"/>
              </a:rPr>
              <a:t>': 750}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for i in dc: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print(i, end = ' ')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새우깡  콘치즈  꼬깔콘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162270-E896-4724-B50A-2FAF478E2F4A}"/>
              </a:ext>
            </a:extLst>
          </p:cNvPr>
          <p:cNvSpPr/>
          <p:nvPr/>
        </p:nvSpPr>
        <p:spPr>
          <a:xfrm>
            <a:off x="3584895" y="3424428"/>
            <a:ext cx="8679810" cy="2536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 = {'</a:t>
            </a:r>
            <a:r>
              <a:rPr lang="ko-KR" altLang="en-US" dirty="0">
                <a:latin typeface="YDVYMjOStd12"/>
              </a:rPr>
              <a:t>새우깡</a:t>
            </a:r>
            <a:r>
              <a:rPr lang="en-US" altLang="ko-KR" dirty="0">
                <a:latin typeface="Consolas" panose="020B0609020204030204" pitchFamily="49" charset="0"/>
              </a:rPr>
              <a:t>': 700, '</a:t>
            </a:r>
            <a:r>
              <a:rPr lang="ko-KR" altLang="en-US" dirty="0">
                <a:latin typeface="YDVYMjOStd12"/>
              </a:rPr>
              <a:t>콘치즈</a:t>
            </a:r>
            <a:r>
              <a:rPr lang="en-US" altLang="ko-KR" dirty="0">
                <a:latin typeface="Consolas" panose="020B0609020204030204" pitchFamily="49" charset="0"/>
              </a:rPr>
              <a:t>': 850, '</a:t>
            </a:r>
            <a:r>
              <a:rPr lang="ko-KR" altLang="en-US" dirty="0">
                <a:latin typeface="YDVYMjOStd12"/>
              </a:rPr>
              <a:t>꼬깔콘</a:t>
            </a:r>
            <a:r>
              <a:rPr lang="en-US" altLang="ko-KR" dirty="0">
                <a:latin typeface="Consolas" panose="020B0609020204030204" pitchFamily="49" charset="0"/>
              </a:rPr>
              <a:t>': 750}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for i in dc: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dc[i] += 70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{'</a:t>
            </a:r>
            <a:r>
              <a:rPr lang="ko-KR" altLang="en-US" dirty="0">
                <a:latin typeface="YDVYMjOStd12"/>
              </a:rPr>
              <a:t>새우깡</a:t>
            </a:r>
            <a:r>
              <a:rPr lang="en-US" altLang="ko-KR" dirty="0">
                <a:latin typeface="Consolas" panose="020B0609020204030204" pitchFamily="49" charset="0"/>
              </a:rPr>
              <a:t>': 770, '</a:t>
            </a:r>
            <a:r>
              <a:rPr lang="ko-KR" altLang="en-US" dirty="0">
                <a:latin typeface="YDVYMjOStd12"/>
              </a:rPr>
              <a:t>콘치즈</a:t>
            </a:r>
            <a:r>
              <a:rPr lang="en-US" altLang="ko-KR" dirty="0">
                <a:latin typeface="Consolas" panose="020B0609020204030204" pitchFamily="49" charset="0"/>
              </a:rPr>
              <a:t>': 920, '</a:t>
            </a:r>
            <a:r>
              <a:rPr lang="ko-KR" altLang="en-US" dirty="0">
                <a:latin typeface="YDVYMjOStd12"/>
              </a:rPr>
              <a:t>꼬깔콘</a:t>
            </a:r>
            <a:r>
              <a:rPr lang="en-US" altLang="ko-KR" dirty="0">
                <a:latin typeface="Consolas" panose="020B0609020204030204" pitchFamily="49" charset="0"/>
              </a:rPr>
              <a:t>': 820}</a:t>
            </a:r>
          </a:p>
        </p:txBody>
      </p:sp>
    </p:spTree>
    <p:extLst>
      <p:ext uri="{BB962C8B-B14F-4D97-AF65-F5344CB8AC3E}">
        <p14:creationId xmlns:p14="http://schemas.microsoft.com/office/powerpoint/2010/main" val="136436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12-1. </a:t>
            </a:r>
            <a:br>
              <a:rPr lang="en-US" altLang="ko-KR" sz="5500" dirty="0"/>
            </a:br>
            <a:r>
              <a:rPr lang="ko-KR" altLang="en-US" dirty="0"/>
              <a:t>딕셔너리의 </a:t>
            </a:r>
            <a:br>
              <a:rPr lang="en-US" altLang="ko-KR" dirty="0"/>
            </a:br>
            <a:r>
              <a:rPr lang="ko-KR" altLang="en-US" dirty="0"/>
              <a:t>이해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6153CA-5A37-476E-84E2-35B3D2D37336}"/>
              </a:ext>
            </a:extLst>
          </p:cNvPr>
          <p:cNvSpPr/>
          <p:nvPr/>
        </p:nvSpPr>
        <p:spPr>
          <a:xfrm>
            <a:off x="3624044" y="680795"/>
            <a:ext cx="8942664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 =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70C0"/>
                </a:solidFill>
                <a:latin typeface="YDVYMjOStd12"/>
              </a:rPr>
              <a:t>코카콜라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900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70C0"/>
                </a:solidFill>
                <a:latin typeface="YDVYMjOStd12"/>
              </a:rPr>
              <a:t>바나나맛우유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750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70C0"/>
                </a:solidFill>
                <a:latin typeface="YDVYMjOStd12"/>
              </a:rPr>
              <a:t>비타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500'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600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70C0"/>
                </a:solidFill>
                <a:latin typeface="YDVYMjOStd12"/>
              </a:rPr>
              <a:t>삼다수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450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{'</a:t>
            </a:r>
            <a:r>
              <a:rPr lang="ko-KR" altLang="en-US" dirty="0">
                <a:latin typeface="YDVYMjOStd12"/>
              </a:rPr>
              <a:t>코카콜라</a:t>
            </a:r>
            <a:r>
              <a:rPr lang="en-US" altLang="ko-KR" dirty="0">
                <a:latin typeface="Consolas" panose="020B0609020204030204" pitchFamily="49" charset="0"/>
              </a:rPr>
              <a:t>': 900, '</a:t>
            </a:r>
            <a:r>
              <a:rPr lang="ko-KR" altLang="en-US" dirty="0">
                <a:latin typeface="YDVYMjOStd12"/>
              </a:rPr>
              <a:t>바나나맛우유</a:t>
            </a:r>
            <a:r>
              <a:rPr lang="en-US" altLang="ko-KR" dirty="0">
                <a:latin typeface="Consolas" panose="020B0609020204030204" pitchFamily="49" charset="0"/>
              </a:rPr>
              <a:t>': 750, '</a:t>
            </a:r>
            <a:r>
              <a:rPr lang="ko-KR" altLang="en-US" dirty="0">
                <a:latin typeface="YDVYMjOStd12"/>
              </a:rPr>
              <a:t>비타</a:t>
            </a:r>
            <a:r>
              <a:rPr lang="en-US" altLang="ko-KR" dirty="0">
                <a:latin typeface="Consolas" panose="020B0609020204030204" pitchFamily="49" charset="0"/>
              </a:rPr>
              <a:t>500': 600, '</a:t>
            </a:r>
            <a:r>
              <a:rPr lang="ko-KR" altLang="en-US" dirty="0">
                <a:latin typeface="YDVYMjOStd12"/>
              </a:rPr>
              <a:t>삼다수</a:t>
            </a:r>
            <a:r>
              <a:rPr lang="en-US" altLang="ko-KR" dirty="0">
                <a:latin typeface="Consolas" panose="020B0609020204030204" pitchFamily="49" charset="0"/>
              </a:rPr>
              <a:t>': 450}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딕셔너리의 </a:t>
            </a:r>
            <a:br>
              <a:rPr lang="en-US" altLang="ko-KR" dirty="0"/>
            </a:br>
            <a:r>
              <a:rPr lang="ko-KR" altLang="en-US" dirty="0"/>
              <a:t>이해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FBB944-4F66-4093-8C3D-8E40C75C85DF}"/>
              </a:ext>
            </a:extLst>
          </p:cNvPr>
          <p:cNvSpPr/>
          <p:nvPr/>
        </p:nvSpPr>
        <p:spPr>
          <a:xfrm>
            <a:off x="3819786" y="1054159"/>
            <a:ext cx="7614407" cy="336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 =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'</a:t>
            </a:r>
            <a:r>
              <a:rPr lang="ko-KR" altLang="en-US" dirty="0">
                <a:latin typeface="YDVYMjOStd12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': '</a:t>
            </a:r>
            <a:r>
              <a:rPr lang="ko-KR" altLang="en-US" dirty="0" err="1">
                <a:latin typeface="YDVYMjOStd12"/>
              </a:rPr>
              <a:t>이순둥</a:t>
            </a:r>
            <a:r>
              <a:rPr lang="en-US" altLang="ko-KR" dirty="0">
                <a:latin typeface="Consolas" panose="020B0609020204030204" pitchFamily="49" charset="0"/>
              </a:rPr>
              <a:t>', 	# </a:t>
            </a:r>
            <a:r>
              <a:rPr lang="ko-KR" altLang="en-US" dirty="0">
                <a:latin typeface="YDVYMjOStd12"/>
              </a:rPr>
              <a:t>값이 문자열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'</a:t>
            </a:r>
            <a:r>
              <a:rPr lang="ko-KR" altLang="en-US" dirty="0">
                <a:latin typeface="YDVYMjOStd12"/>
              </a:rPr>
              <a:t>나이</a:t>
            </a:r>
            <a:r>
              <a:rPr lang="en-US" altLang="ko-KR" dirty="0">
                <a:latin typeface="Consolas" panose="020B0609020204030204" pitchFamily="49" charset="0"/>
              </a:rPr>
              <a:t>': 19, 			# </a:t>
            </a:r>
            <a:r>
              <a:rPr lang="ko-KR" altLang="en-US" dirty="0">
                <a:latin typeface="YDVYMjOStd12"/>
              </a:rPr>
              <a:t>값이 정수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'</a:t>
            </a:r>
            <a:r>
              <a:rPr lang="ko-KR" altLang="en-US" dirty="0">
                <a:latin typeface="YDVYMjOStd12"/>
              </a:rPr>
              <a:t>직업</a:t>
            </a:r>
            <a:r>
              <a:rPr lang="en-US" altLang="ko-KR" dirty="0">
                <a:latin typeface="Consolas" panose="020B0609020204030204" pitchFamily="49" charset="0"/>
              </a:rPr>
              <a:t>': '</a:t>
            </a:r>
            <a:r>
              <a:rPr lang="ko-KR" altLang="en-US" dirty="0">
                <a:latin typeface="YDVYMjOStd12"/>
              </a:rPr>
              <a:t>학생</a:t>
            </a:r>
            <a:r>
              <a:rPr lang="en-US" altLang="ko-KR" dirty="0">
                <a:latin typeface="Consolas" panose="020B0609020204030204" pitchFamily="49" charset="0"/>
              </a:rPr>
              <a:t>', 		# </a:t>
            </a:r>
            <a:r>
              <a:rPr lang="ko-KR" altLang="en-US" dirty="0">
                <a:latin typeface="YDVYMjOStd12"/>
              </a:rPr>
              <a:t>값이 문자열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'</a:t>
            </a:r>
            <a:r>
              <a:rPr lang="ko-KR" altLang="en-US" dirty="0">
                <a:latin typeface="YDVYMjOStd12"/>
              </a:rPr>
              <a:t>키</a:t>
            </a:r>
            <a:r>
              <a:rPr lang="en-US" altLang="ko-KR" dirty="0">
                <a:latin typeface="Consolas" panose="020B0609020204030204" pitchFamily="49" charset="0"/>
              </a:rPr>
              <a:t>': 175.8 			# </a:t>
            </a:r>
            <a:r>
              <a:rPr lang="ko-KR" altLang="en-US" dirty="0">
                <a:latin typeface="YDVYMjOStd12"/>
              </a:rPr>
              <a:t>값이 실수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{'</a:t>
            </a:r>
            <a:r>
              <a:rPr lang="ko-KR" altLang="en-US" dirty="0">
                <a:latin typeface="YDVYMjOStd12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': '</a:t>
            </a:r>
            <a:r>
              <a:rPr lang="ko-KR" altLang="en-US" dirty="0" err="1">
                <a:latin typeface="YDVYMjOStd12"/>
              </a:rPr>
              <a:t>이순둥</a:t>
            </a:r>
            <a:r>
              <a:rPr lang="en-US" altLang="ko-KR" dirty="0">
                <a:latin typeface="Consolas" panose="020B0609020204030204" pitchFamily="49" charset="0"/>
              </a:rPr>
              <a:t>', '</a:t>
            </a:r>
            <a:r>
              <a:rPr lang="ko-KR" altLang="en-US" dirty="0">
                <a:latin typeface="YDVYMjOStd12"/>
              </a:rPr>
              <a:t>나이</a:t>
            </a:r>
            <a:r>
              <a:rPr lang="en-US" altLang="ko-KR" dirty="0">
                <a:latin typeface="Consolas" panose="020B0609020204030204" pitchFamily="49" charset="0"/>
              </a:rPr>
              <a:t>': 19, '</a:t>
            </a:r>
            <a:r>
              <a:rPr lang="ko-KR" altLang="en-US" dirty="0">
                <a:latin typeface="YDVYMjOStd12"/>
              </a:rPr>
              <a:t>직업</a:t>
            </a:r>
            <a:r>
              <a:rPr lang="en-US" altLang="ko-KR" dirty="0">
                <a:latin typeface="Consolas" panose="020B0609020204030204" pitchFamily="49" charset="0"/>
              </a:rPr>
              <a:t>': '</a:t>
            </a:r>
            <a:r>
              <a:rPr lang="ko-KR" altLang="en-US" dirty="0">
                <a:latin typeface="YDVYMjOStd12"/>
              </a:rPr>
              <a:t>학생</a:t>
            </a:r>
            <a:r>
              <a:rPr lang="en-US" altLang="ko-KR" dirty="0">
                <a:latin typeface="Consolas" panose="020B0609020204030204" pitchFamily="49" charset="0"/>
              </a:rPr>
              <a:t>', '</a:t>
            </a:r>
            <a:r>
              <a:rPr lang="ko-KR" altLang="en-US" dirty="0">
                <a:latin typeface="YDVYMjOStd12"/>
              </a:rPr>
              <a:t>키</a:t>
            </a:r>
            <a:r>
              <a:rPr lang="en-US" altLang="ko-KR" dirty="0">
                <a:latin typeface="Consolas" panose="020B0609020204030204" pitchFamily="49" charset="0"/>
              </a:rPr>
              <a:t>': 175.8}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68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딕셔너리의 </a:t>
            </a:r>
            <a:br>
              <a:rPr lang="en-US" altLang="ko-KR" dirty="0"/>
            </a:br>
            <a:r>
              <a:rPr lang="ko-KR" altLang="en-US" dirty="0"/>
              <a:t>이해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3A63BE-E989-4AB8-A469-CBD2F841B6A9}"/>
              </a:ext>
            </a:extLst>
          </p:cNvPr>
          <p:cNvSpPr/>
          <p:nvPr/>
        </p:nvSpPr>
        <p:spPr>
          <a:xfrm>
            <a:off x="3677175" y="714272"/>
            <a:ext cx="7094290" cy="2953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 =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'</a:t>
            </a:r>
            <a:r>
              <a:rPr lang="ko-KR" altLang="en-US" dirty="0" err="1">
                <a:latin typeface="YDVYMjOStd12"/>
              </a:rPr>
              <a:t>이순둥</a:t>
            </a:r>
            <a:r>
              <a:rPr lang="en-US" altLang="ko-KR" dirty="0">
                <a:latin typeface="Consolas" panose="020B0609020204030204" pitchFamily="49" charset="0"/>
              </a:rPr>
              <a:t>':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22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'</a:t>
            </a:r>
            <a:r>
              <a:rPr lang="ko-KR" altLang="en-US" dirty="0" err="1">
                <a:latin typeface="YDVYMjOStd12"/>
              </a:rPr>
              <a:t>정순둥</a:t>
            </a:r>
            <a:r>
              <a:rPr lang="en-US" altLang="ko-KR" dirty="0">
                <a:latin typeface="Consolas" panose="020B0609020204030204" pitchFamily="49" charset="0"/>
              </a:rPr>
              <a:t>':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22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'</a:t>
            </a:r>
            <a:r>
              <a:rPr lang="ko-KR" altLang="en-US" dirty="0" err="1">
                <a:latin typeface="YDVYMjOStd12"/>
              </a:rPr>
              <a:t>김순둥</a:t>
            </a:r>
            <a:r>
              <a:rPr lang="en-US" altLang="ko-KR" dirty="0">
                <a:latin typeface="Consolas" panose="020B0609020204030204" pitchFamily="49" charset="0"/>
              </a:rPr>
              <a:t>':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{'</a:t>
            </a:r>
            <a:r>
              <a:rPr lang="ko-KR" altLang="en-US" dirty="0" err="1">
                <a:latin typeface="YDVYMjOStd12"/>
              </a:rPr>
              <a:t>이순둥</a:t>
            </a:r>
            <a:r>
              <a:rPr lang="en-US" altLang="ko-KR" dirty="0">
                <a:latin typeface="Consolas" panose="020B0609020204030204" pitchFamily="49" charset="0"/>
              </a:rPr>
              <a:t>': 22, '</a:t>
            </a:r>
            <a:r>
              <a:rPr lang="ko-KR" altLang="en-US" dirty="0" err="1">
                <a:latin typeface="YDVYMjOStd12"/>
              </a:rPr>
              <a:t>정순둥</a:t>
            </a:r>
            <a:r>
              <a:rPr lang="en-US" altLang="ko-KR" dirty="0">
                <a:latin typeface="Consolas" panose="020B0609020204030204" pitchFamily="49" charset="0"/>
              </a:rPr>
              <a:t>': 22, '</a:t>
            </a:r>
            <a:r>
              <a:rPr lang="ko-KR" altLang="en-US" dirty="0" err="1">
                <a:latin typeface="YDVYMjOStd12"/>
              </a:rPr>
              <a:t>김순둥</a:t>
            </a:r>
            <a:r>
              <a:rPr lang="en-US" altLang="ko-KR" dirty="0">
                <a:latin typeface="Consolas" panose="020B0609020204030204" pitchFamily="49" charset="0"/>
              </a:rPr>
              <a:t>': 22}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딕셔너리의 </a:t>
            </a:r>
            <a:br>
              <a:rPr lang="en-US" altLang="ko-KR" dirty="0"/>
            </a:br>
            <a:r>
              <a:rPr lang="ko-KR" altLang="en-US" dirty="0"/>
              <a:t>이해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936C1C-0036-4C9D-B0F5-69F6A3840D4A}"/>
              </a:ext>
            </a:extLst>
          </p:cNvPr>
          <p:cNvSpPr/>
          <p:nvPr/>
        </p:nvSpPr>
        <p:spPr>
          <a:xfrm>
            <a:off x="3677175" y="774326"/>
            <a:ext cx="7647964" cy="2953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 =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00000"/>
                </a:solidFill>
                <a:latin typeface="YDVYMjOStd12"/>
              </a:rPr>
              <a:t>이순둥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latin typeface="Consolas" panose="020B0609020204030204" pitchFamily="49" charset="0"/>
              </a:rPr>
              <a:t>: 22,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00000"/>
                </a:solidFill>
                <a:latin typeface="YDVYMjOStd12"/>
              </a:rPr>
              <a:t>이순둥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latin typeface="Consolas" panose="020B0609020204030204" pitchFamily="49" charset="0"/>
              </a:rPr>
              <a:t>: 23,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00000"/>
                </a:solidFill>
                <a:latin typeface="YDVYMjOStd12"/>
              </a:rPr>
              <a:t>이순둥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latin typeface="Consolas" panose="020B0609020204030204" pitchFamily="49" charset="0"/>
              </a:rPr>
              <a:t>: 24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{'</a:t>
            </a:r>
            <a:r>
              <a:rPr lang="ko-KR" altLang="en-US" dirty="0" err="1">
                <a:latin typeface="YDVYMjOStd12"/>
              </a:rPr>
              <a:t>이순둥</a:t>
            </a:r>
            <a:r>
              <a:rPr lang="en-US" altLang="ko-KR" dirty="0">
                <a:latin typeface="Consolas" panose="020B0609020204030204" pitchFamily="49" charset="0"/>
              </a:rPr>
              <a:t>': 24}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10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12-2. </a:t>
            </a:r>
            <a:br>
              <a:rPr lang="en-US" altLang="ko-KR" sz="5500" dirty="0"/>
            </a:br>
            <a:r>
              <a:rPr lang="ko-KR" altLang="en-US" dirty="0">
                <a:solidFill>
                  <a:srgbClr val="C00000"/>
                </a:solidFill>
              </a:rPr>
              <a:t>참조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D66C9F-E3D6-4A2B-9975-92236D0F1261}"/>
              </a:ext>
            </a:extLst>
          </p:cNvPr>
          <p:cNvSpPr/>
          <p:nvPr/>
        </p:nvSpPr>
        <p:spPr>
          <a:xfrm>
            <a:off x="3710730" y="639147"/>
            <a:ext cx="6096000" cy="25420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 =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'</a:t>
            </a:r>
            <a:r>
              <a:rPr lang="ko-KR" altLang="en-US" dirty="0">
                <a:latin typeface="YDVYMjOStd12"/>
              </a:rPr>
              <a:t>코카콜라</a:t>
            </a:r>
            <a:r>
              <a:rPr lang="en-US" altLang="ko-KR" dirty="0">
                <a:latin typeface="Consolas" panose="020B0609020204030204" pitchFamily="49" charset="0"/>
              </a:rPr>
              <a:t>': 900,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'</a:t>
            </a:r>
            <a:r>
              <a:rPr lang="ko-KR" altLang="en-US" dirty="0">
                <a:latin typeface="YDVYMjOStd12"/>
              </a:rPr>
              <a:t>바나나맛우유</a:t>
            </a:r>
            <a:r>
              <a:rPr lang="en-US" altLang="ko-KR" dirty="0">
                <a:latin typeface="Consolas" panose="020B0609020204030204" pitchFamily="49" charset="0"/>
              </a:rPr>
              <a:t>': 750,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'</a:t>
            </a:r>
            <a:r>
              <a:rPr lang="ko-KR" altLang="en-US" dirty="0">
                <a:latin typeface="YDVYMjOStd12"/>
              </a:rPr>
              <a:t>비타</a:t>
            </a:r>
            <a:r>
              <a:rPr lang="en-US" altLang="ko-KR" dirty="0">
                <a:latin typeface="Consolas" panose="020B0609020204030204" pitchFamily="49" charset="0"/>
              </a:rPr>
              <a:t>500': 600,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70C0"/>
                </a:solidFill>
                <a:latin typeface="YDVYMjOStd12"/>
              </a:rPr>
              <a:t>삼다수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': 450</a:t>
            </a:r>
            <a:endParaRPr lang="ko-KR" altLang="en-US" dirty="0">
              <a:solidFill>
                <a:srgbClr val="0070C0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180D0-D696-4FAC-B088-C84FB6596D60}"/>
              </a:ext>
            </a:extLst>
          </p:cNvPr>
          <p:cNvSpPr/>
          <p:nvPr/>
        </p:nvSpPr>
        <p:spPr>
          <a:xfrm>
            <a:off x="3710730" y="3986516"/>
            <a:ext cx="6096000" cy="12955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v = dc[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70C0"/>
                </a:solidFill>
                <a:latin typeface="YDVYMjOStd12"/>
              </a:rPr>
              <a:t>삼다수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latin typeface="Consolas" panose="020B0609020204030204" pitchFamily="49" charset="0"/>
              </a:rPr>
              <a:t>]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v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450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05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12-2.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C00000"/>
                </a:solidFill>
              </a:rPr>
              <a:t>수정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ED579A-DD5C-42CF-B3CE-EC1E17278432}"/>
              </a:ext>
            </a:extLst>
          </p:cNvPr>
          <p:cNvSpPr/>
          <p:nvPr/>
        </p:nvSpPr>
        <p:spPr>
          <a:xfrm>
            <a:off x="3582099" y="655924"/>
            <a:ext cx="6096000" cy="25420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 =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'</a:t>
            </a:r>
            <a:r>
              <a:rPr lang="ko-KR" altLang="en-US" dirty="0">
                <a:latin typeface="YDVYMjOStd12"/>
              </a:rPr>
              <a:t>코카콜라</a:t>
            </a:r>
            <a:r>
              <a:rPr lang="en-US" altLang="ko-KR" dirty="0">
                <a:latin typeface="Consolas" panose="020B0609020204030204" pitchFamily="49" charset="0"/>
              </a:rPr>
              <a:t>': 900,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'</a:t>
            </a:r>
            <a:r>
              <a:rPr lang="ko-KR" altLang="en-US" dirty="0">
                <a:latin typeface="YDVYMjOStd12"/>
              </a:rPr>
              <a:t>바나나맛우유</a:t>
            </a:r>
            <a:r>
              <a:rPr lang="en-US" altLang="ko-KR" dirty="0">
                <a:latin typeface="Consolas" panose="020B0609020204030204" pitchFamily="49" charset="0"/>
              </a:rPr>
              <a:t>': 750,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'</a:t>
            </a:r>
            <a:r>
              <a:rPr lang="ko-KR" altLang="en-US" dirty="0">
                <a:latin typeface="YDVYMjOStd12"/>
              </a:rPr>
              <a:t>비타</a:t>
            </a:r>
            <a:r>
              <a:rPr lang="en-US" altLang="ko-KR" dirty="0">
                <a:latin typeface="Consolas" panose="020B0609020204030204" pitchFamily="49" charset="0"/>
              </a:rPr>
              <a:t>500': 600,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70C0"/>
                </a:solidFill>
                <a:latin typeface="YDVYMjOStd12"/>
              </a:rPr>
              <a:t>삼다수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': 450</a:t>
            </a:r>
            <a:endParaRPr lang="ko-KR" altLang="en-US" dirty="0">
              <a:solidFill>
                <a:srgbClr val="0070C0"/>
              </a:solidFill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 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A87737-8483-46DF-80AB-6D2834A6EAD9}"/>
              </a:ext>
            </a:extLst>
          </p:cNvPr>
          <p:cNvSpPr/>
          <p:nvPr/>
        </p:nvSpPr>
        <p:spPr>
          <a:xfrm>
            <a:off x="3582099" y="3772516"/>
            <a:ext cx="8498047" cy="1291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dc['</a:t>
            </a:r>
            <a:r>
              <a:rPr lang="ko-KR" altLang="en-US" dirty="0">
                <a:latin typeface="YDVYMjOStd12"/>
              </a:rPr>
              <a:t>삼다수</a:t>
            </a:r>
            <a:r>
              <a:rPr lang="en-US" altLang="ko-KR" dirty="0">
                <a:latin typeface="Consolas" panose="020B0609020204030204" pitchFamily="49" charset="0"/>
              </a:rPr>
              <a:t>'] = 550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{'</a:t>
            </a:r>
            <a:r>
              <a:rPr lang="ko-KR" altLang="en-US" dirty="0">
                <a:latin typeface="YDVYMjOStd12"/>
              </a:rPr>
              <a:t>코카콜라</a:t>
            </a:r>
            <a:r>
              <a:rPr lang="en-US" altLang="ko-KR" dirty="0">
                <a:latin typeface="Consolas" panose="020B0609020204030204" pitchFamily="49" charset="0"/>
              </a:rPr>
              <a:t>': 900, '</a:t>
            </a:r>
            <a:r>
              <a:rPr lang="ko-KR" altLang="en-US" dirty="0">
                <a:latin typeface="YDVYMjOStd12"/>
              </a:rPr>
              <a:t>바나나맛우유</a:t>
            </a:r>
            <a:r>
              <a:rPr lang="en-US" altLang="ko-KR" dirty="0">
                <a:latin typeface="Consolas" panose="020B0609020204030204" pitchFamily="49" charset="0"/>
              </a:rPr>
              <a:t>': 750, '</a:t>
            </a:r>
            <a:r>
              <a:rPr lang="ko-KR" altLang="en-US" dirty="0">
                <a:latin typeface="YDVYMjOStd12"/>
              </a:rPr>
              <a:t>비타</a:t>
            </a:r>
            <a:r>
              <a:rPr lang="en-US" altLang="ko-KR" dirty="0">
                <a:latin typeface="Consolas" panose="020B0609020204030204" pitchFamily="49" charset="0"/>
              </a:rPr>
              <a:t>500': 600, '</a:t>
            </a:r>
            <a:r>
              <a:rPr lang="ko-KR" altLang="en-US" dirty="0">
                <a:latin typeface="YDVYMjOStd12"/>
              </a:rPr>
              <a:t>삼다수</a:t>
            </a:r>
            <a:r>
              <a:rPr lang="en-US" altLang="ko-KR" dirty="0">
                <a:latin typeface="Consolas" panose="020B0609020204030204" pitchFamily="49" charset="0"/>
              </a:rPr>
              <a:t>': 550}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1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12-2.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>
                <a:solidFill>
                  <a:srgbClr val="C00000"/>
                </a:solidFill>
              </a:rPr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91EAC5-16E4-49F9-851B-AA4D7A03B6A7}"/>
              </a:ext>
            </a:extLst>
          </p:cNvPr>
          <p:cNvSpPr/>
          <p:nvPr/>
        </p:nvSpPr>
        <p:spPr>
          <a:xfrm>
            <a:off x="3514987" y="693757"/>
            <a:ext cx="8498047" cy="1291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dc['</a:t>
            </a:r>
            <a:r>
              <a:rPr lang="ko-KR" altLang="en-US" dirty="0">
                <a:latin typeface="YDVYMjOStd12"/>
              </a:rPr>
              <a:t>삼다수</a:t>
            </a:r>
            <a:r>
              <a:rPr lang="en-US" altLang="ko-KR" dirty="0">
                <a:latin typeface="Consolas" panose="020B0609020204030204" pitchFamily="49" charset="0"/>
              </a:rPr>
              <a:t>'] = 550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{'</a:t>
            </a:r>
            <a:r>
              <a:rPr lang="ko-KR" altLang="en-US" dirty="0">
                <a:latin typeface="YDVYMjOStd12"/>
              </a:rPr>
              <a:t>코카콜라</a:t>
            </a:r>
            <a:r>
              <a:rPr lang="en-US" altLang="ko-KR" dirty="0">
                <a:latin typeface="Consolas" panose="020B0609020204030204" pitchFamily="49" charset="0"/>
              </a:rPr>
              <a:t>': 900, '</a:t>
            </a:r>
            <a:r>
              <a:rPr lang="ko-KR" altLang="en-US" dirty="0">
                <a:latin typeface="YDVYMjOStd12"/>
              </a:rPr>
              <a:t>바나나맛우유</a:t>
            </a:r>
            <a:r>
              <a:rPr lang="en-US" altLang="ko-KR" dirty="0">
                <a:latin typeface="Consolas" panose="020B0609020204030204" pitchFamily="49" charset="0"/>
              </a:rPr>
              <a:t>': 750, '</a:t>
            </a:r>
            <a:r>
              <a:rPr lang="ko-KR" altLang="en-US" dirty="0">
                <a:latin typeface="YDVYMjOStd12"/>
              </a:rPr>
              <a:t>비타</a:t>
            </a:r>
            <a:r>
              <a:rPr lang="en-US" altLang="ko-KR" dirty="0">
                <a:latin typeface="Consolas" panose="020B0609020204030204" pitchFamily="49" charset="0"/>
              </a:rPr>
              <a:t>500': 600, '</a:t>
            </a:r>
            <a:r>
              <a:rPr lang="ko-KR" altLang="en-US" dirty="0">
                <a:latin typeface="YDVYMjOStd12"/>
              </a:rPr>
              <a:t>삼다수</a:t>
            </a:r>
            <a:r>
              <a:rPr lang="en-US" altLang="ko-KR" dirty="0">
                <a:latin typeface="Consolas" panose="020B0609020204030204" pitchFamily="49" charset="0"/>
              </a:rPr>
              <a:t>': 550}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1D0212-E5E7-499A-A908-2C7E31C55543}"/>
              </a:ext>
            </a:extLst>
          </p:cNvPr>
          <p:cNvSpPr/>
          <p:nvPr/>
        </p:nvSpPr>
        <p:spPr>
          <a:xfrm>
            <a:off x="3514987" y="2654781"/>
            <a:ext cx="8629475" cy="1706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dc[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카페라떼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1300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{'</a:t>
            </a:r>
            <a:r>
              <a:rPr lang="ko-KR" altLang="en-US" dirty="0">
                <a:latin typeface="YDVYMjOStd12"/>
              </a:rPr>
              <a:t>코카콜라</a:t>
            </a:r>
            <a:r>
              <a:rPr lang="en-US" altLang="ko-KR" dirty="0">
                <a:latin typeface="Consolas" panose="020B0609020204030204" pitchFamily="49" charset="0"/>
              </a:rPr>
              <a:t>': 900, '</a:t>
            </a:r>
            <a:r>
              <a:rPr lang="ko-KR" altLang="en-US" dirty="0">
                <a:latin typeface="YDVYMjOStd12"/>
              </a:rPr>
              <a:t>바나나맛우유</a:t>
            </a:r>
            <a:r>
              <a:rPr lang="en-US" altLang="ko-KR" dirty="0">
                <a:latin typeface="Consolas" panose="020B0609020204030204" pitchFamily="49" charset="0"/>
              </a:rPr>
              <a:t>': 750, '</a:t>
            </a:r>
            <a:r>
              <a:rPr lang="ko-KR" altLang="en-US" dirty="0">
                <a:latin typeface="YDVYMjOStd12"/>
              </a:rPr>
              <a:t>비타</a:t>
            </a:r>
            <a:r>
              <a:rPr lang="en-US" altLang="ko-KR" dirty="0">
                <a:latin typeface="Consolas" panose="020B0609020204030204" pitchFamily="49" charset="0"/>
              </a:rPr>
              <a:t>500': 600, '</a:t>
            </a:r>
            <a:r>
              <a:rPr lang="ko-KR" altLang="en-US" dirty="0">
                <a:latin typeface="YDVYMjOStd12"/>
              </a:rPr>
              <a:t>삼다수</a:t>
            </a:r>
            <a:r>
              <a:rPr lang="en-US" altLang="ko-KR" dirty="0">
                <a:latin typeface="Consolas" panose="020B0609020204030204" pitchFamily="49" charset="0"/>
              </a:rPr>
              <a:t>': 550,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70C0"/>
                </a:solidFill>
                <a:latin typeface="YDVYMjOStd12"/>
              </a:rPr>
              <a:t>카페라떼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': 1300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94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12-2.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C00000"/>
                </a:solidFill>
              </a:rPr>
              <a:t>삭제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F0BBFC-ACFB-4661-B497-2EA44EC2ADCD}"/>
              </a:ext>
            </a:extLst>
          </p:cNvPr>
          <p:cNvSpPr/>
          <p:nvPr/>
        </p:nvSpPr>
        <p:spPr>
          <a:xfrm>
            <a:off x="3562525" y="842759"/>
            <a:ext cx="8629475" cy="1291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{'</a:t>
            </a:r>
            <a:r>
              <a:rPr lang="ko-KR" altLang="en-US" dirty="0">
                <a:latin typeface="YDVYMjOStd12"/>
              </a:rPr>
              <a:t>코카콜라</a:t>
            </a:r>
            <a:r>
              <a:rPr lang="en-US" altLang="ko-KR" dirty="0">
                <a:latin typeface="Consolas" panose="020B0609020204030204" pitchFamily="49" charset="0"/>
              </a:rPr>
              <a:t>': 900, '</a:t>
            </a:r>
            <a:r>
              <a:rPr lang="ko-KR" altLang="en-US" dirty="0">
                <a:latin typeface="YDVYMjOStd12"/>
              </a:rPr>
              <a:t>바나나맛우유</a:t>
            </a:r>
            <a:r>
              <a:rPr lang="en-US" altLang="ko-KR" dirty="0">
                <a:latin typeface="Consolas" panose="020B0609020204030204" pitchFamily="49" charset="0"/>
              </a:rPr>
              <a:t>': 750,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70C0"/>
                </a:solidFill>
                <a:latin typeface="YDVYMjOStd12"/>
              </a:rPr>
              <a:t>비타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500': 600</a:t>
            </a:r>
            <a:r>
              <a:rPr lang="en-US" altLang="ko-KR" dirty="0">
                <a:latin typeface="Consolas" panose="020B0609020204030204" pitchFamily="49" charset="0"/>
              </a:rPr>
              <a:t>, '</a:t>
            </a:r>
            <a:r>
              <a:rPr lang="ko-KR" altLang="en-US" dirty="0">
                <a:latin typeface="YDVYMjOStd12"/>
              </a:rPr>
              <a:t>삼다수</a:t>
            </a:r>
            <a:r>
              <a:rPr lang="en-US" altLang="ko-KR" dirty="0">
                <a:latin typeface="Consolas" panose="020B0609020204030204" pitchFamily="49" charset="0"/>
              </a:rPr>
              <a:t>': 550, '</a:t>
            </a:r>
            <a:r>
              <a:rPr lang="ko-KR" altLang="en-US" dirty="0">
                <a:latin typeface="YDVYMjOStd12"/>
              </a:rPr>
              <a:t>카페라떼</a:t>
            </a:r>
            <a:r>
              <a:rPr lang="en-US" altLang="ko-KR" dirty="0">
                <a:latin typeface="Consolas" panose="020B0609020204030204" pitchFamily="49" charset="0"/>
              </a:rPr>
              <a:t>': 1300}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52CE3E-4DA4-4F31-B76A-31E3F9B8F547}"/>
              </a:ext>
            </a:extLst>
          </p:cNvPr>
          <p:cNvSpPr/>
          <p:nvPr/>
        </p:nvSpPr>
        <p:spPr>
          <a:xfrm>
            <a:off x="3514987" y="2732281"/>
            <a:ext cx="8749718" cy="1291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dirty="0">
                <a:latin typeface="Consolas" panose="020B0609020204030204" pitchFamily="49" charset="0"/>
              </a:rPr>
              <a:t> dc['</a:t>
            </a:r>
            <a:r>
              <a:rPr lang="ko-KR" altLang="en-US" dirty="0">
                <a:latin typeface="YDVYMjOStd12"/>
              </a:rPr>
              <a:t>비타</a:t>
            </a:r>
            <a:r>
              <a:rPr lang="en-US" altLang="ko-KR" dirty="0">
                <a:latin typeface="Consolas" panose="020B0609020204030204" pitchFamily="49" charset="0"/>
              </a:rPr>
              <a:t>500']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{'</a:t>
            </a:r>
            <a:r>
              <a:rPr lang="ko-KR" altLang="en-US" dirty="0">
                <a:latin typeface="YDVYMjOStd12"/>
              </a:rPr>
              <a:t>코카콜라</a:t>
            </a:r>
            <a:r>
              <a:rPr lang="en-US" altLang="ko-KR" dirty="0">
                <a:latin typeface="Consolas" panose="020B0609020204030204" pitchFamily="49" charset="0"/>
              </a:rPr>
              <a:t>': 900, '</a:t>
            </a:r>
            <a:r>
              <a:rPr lang="ko-KR" altLang="en-US" dirty="0">
                <a:latin typeface="YDVYMjOStd12"/>
              </a:rPr>
              <a:t>바나나맛우유</a:t>
            </a:r>
            <a:r>
              <a:rPr lang="en-US" altLang="ko-KR" dirty="0">
                <a:latin typeface="Consolas" panose="020B0609020204030204" pitchFamily="49" charset="0"/>
              </a:rPr>
              <a:t>': 750, '</a:t>
            </a:r>
            <a:r>
              <a:rPr lang="ko-KR" altLang="en-US" dirty="0">
                <a:latin typeface="YDVYMjOStd12"/>
              </a:rPr>
              <a:t>삼다수</a:t>
            </a:r>
            <a:r>
              <a:rPr lang="en-US" altLang="ko-KR" dirty="0">
                <a:latin typeface="Consolas" panose="020B0609020204030204" pitchFamily="49" charset="0"/>
              </a:rPr>
              <a:t>': 550, '</a:t>
            </a:r>
            <a:r>
              <a:rPr lang="ko-KR" altLang="en-US" dirty="0">
                <a:latin typeface="YDVYMjOStd12"/>
              </a:rPr>
              <a:t>카페라떼</a:t>
            </a:r>
            <a:r>
              <a:rPr lang="en-US" altLang="ko-KR" dirty="0">
                <a:latin typeface="Consolas" panose="020B0609020204030204" pitchFamily="49" charset="0"/>
              </a:rPr>
              <a:t>': 1300}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063775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614</Words>
  <Application>Microsoft Office PowerPoint</Application>
  <PresentationFormat>와이드스크린</PresentationFormat>
  <Paragraphs>103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YDVYMjOStd12</vt:lpstr>
      <vt:lpstr>Consolas</vt:lpstr>
      <vt:lpstr>Corbel</vt:lpstr>
      <vt:lpstr>Wingdings 2</vt:lpstr>
      <vt:lpstr>틀</vt:lpstr>
      <vt:lpstr>윤성우의  열혈 파이썬  기초편</vt:lpstr>
      <vt:lpstr>12-1.  딕셔너리의  이해</vt:lpstr>
      <vt:lpstr>12-1. (continue) 딕셔너리의  이해</vt:lpstr>
      <vt:lpstr>12-1. (continue) 딕셔너리의  이해</vt:lpstr>
      <vt:lpstr>12-1. (continue) 딕셔너리의  이해</vt:lpstr>
      <vt:lpstr>12-2.  참조, 수정,  추가, 삭제</vt:lpstr>
      <vt:lpstr>12-2. (continue) 참조, 수정,  추가, 삭제</vt:lpstr>
      <vt:lpstr>12-2. (continue) 참조, 수정,  추가, 삭제</vt:lpstr>
      <vt:lpstr>12-2. (continue) 참조, 수정,  추가, 삭제</vt:lpstr>
      <vt:lpstr>12-3.  == 연산을 대상으로 관찰하는 딕셔너리 성격</vt:lpstr>
      <vt:lpstr>12-3. (continue) == 연산을 대상으로 관찰하는 딕셔너리 성격</vt:lpstr>
      <vt:lpstr>12-4.  in 연산과  not in 연산</vt:lpstr>
      <vt:lpstr>12-5.  딕셔너리와  for 루프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2018-12-19T06:48:32Z</dcterms:modified>
</cp:coreProperties>
</file>