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3" r:id="rId4"/>
    <p:sldId id="282" r:id="rId5"/>
    <p:sldId id="274" r:id="rId6"/>
    <p:sldId id="275" r:id="rId7"/>
    <p:sldId id="284" r:id="rId8"/>
    <p:sldId id="276" r:id="rId9"/>
    <p:sldId id="285" r:id="rId10"/>
    <p:sldId id="286" r:id="rId11"/>
    <p:sldId id="287" r:id="rId12"/>
    <p:sldId id="277" r:id="rId13"/>
    <p:sldId id="278" r:id="rId14"/>
    <p:sldId id="288" r:id="rId15"/>
    <p:sldId id="289" r:id="rId16"/>
    <p:sldId id="279" r:id="rId17"/>
    <p:sldId id="280" r:id="rId18"/>
    <p:sldId id="290" r:id="rId19"/>
    <p:sldId id="28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294E9-3FBB-49B4-81AD-38C78F960279}" v="118" dt="2018-12-27T06:24:22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326294E9-3FBB-49B4-81AD-38C78F960279}"/>
    <pc:docChg chg="undo custSel addSld delSld modSld sldOrd">
      <pc:chgData name="성우 윤" userId="dc19f516f51e2e25" providerId="LiveId" clId="{326294E9-3FBB-49B4-81AD-38C78F960279}" dt="2018-12-27T06:24:43.738" v="1376" actId="1076"/>
      <pc:docMkLst>
        <pc:docMk/>
      </pc:docMkLst>
      <pc:sldChg chg="modSp">
        <pc:chgData name="성우 윤" userId="dc19f516f51e2e25" providerId="LiveId" clId="{326294E9-3FBB-49B4-81AD-38C78F960279}" dt="2018-12-19T06:49:35.625" v="25"/>
        <pc:sldMkLst>
          <pc:docMk/>
          <pc:sldMk cId="1180851756" sldId="256"/>
        </pc:sldMkLst>
        <pc:spChg chg="mod">
          <ac:chgData name="성우 윤" userId="dc19f516f51e2e25" providerId="LiveId" clId="{326294E9-3FBB-49B4-81AD-38C78F960279}" dt="2018-12-19T06:49:35.625" v="25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6294E9-3FBB-49B4-81AD-38C78F960279}" dt="2018-12-21T07:41:01.858" v="592" actId="1076"/>
        <pc:sldMkLst>
          <pc:docMk/>
          <pc:sldMk cId="4064491734" sldId="262"/>
        </pc:sldMkLst>
        <pc:spChg chg="mod">
          <ac:chgData name="성우 윤" userId="dc19f516f51e2e25" providerId="LiveId" clId="{326294E9-3FBB-49B4-81AD-38C78F960279}" dt="2018-12-19T06:50:24.449" v="90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0:57.931" v="591" actId="1076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326294E9-3FBB-49B4-81AD-38C78F960279}" dt="2018-12-19T06:49:50.529" v="37" actId="478"/>
          <ac:spMkLst>
            <pc:docMk/>
            <pc:sldMk cId="4064491734" sldId="262"/>
            <ac:spMk id="4" creationId="{466153CA-5A37-476E-84E2-35B3D2D37336}"/>
          </ac:spMkLst>
        </pc:spChg>
        <pc:spChg chg="add mod">
          <ac:chgData name="성우 윤" userId="dc19f516f51e2e25" providerId="LiveId" clId="{326294E9-3FBB-49B4-81AD-38C78F960279}" dt="2018-12-21T07:41:01.858" v="592" actId="1076"/>
          <ac:spMkLst>
            <pc:docMk/>
            <pc:sldMk cId="4064491734" sldId="262"/>
            <ac:spMk id="4" creationId="{C33B2EA6-8BBC-4BD4-BE03-39DFC6270760}"/>
          </ac:spMkLst>
        </pc:spChg>
      </pc:sldChg>
      <pc:sldChg chg="addSp modSp add">
        <pc:chgData name="성우 윤" userId="dc19f516f51e2e25" providerId="LiveId" clId="{326294E9-3FBB-49B4-81AD-38C78F960279}" dt="2018-12-21T07:44:59.775" v="709" actId="20577"/>
        <pc:sldMkLst>
          <pc:docMk/>
          <pc:sldMk cId="3452788565" sldId="274"/>
        </pc:sldMkLst>
        <pc:spChg chg="mod">
          <ac:chgData name="성우 윤" userId="dc19f516f51e2e25" providerId="LiveId" clId="{326294E9-3FBB-49B4-81AD-38C78F960279}" dt="2018-12-19T06:50:44.527" v="137" actId="6549"/>
          <ac:spMkLst>
            <pc:docMk/>
            <pc:sldMk cId="3452788565" sldId="274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4:59.775" v="709" actId="20577"/>
          <ac:spMkLst>
            <pc:docMk/>
            <pc:sldMk cId="3452788565" sldId="274"/>
            <ac:spMk id="3" creationId="{4708A11C-5978-4FF4-9DE4-EB4A4A6B7B5B}"/>
          </ac:spMkLst>
        </pc:spChg>
      </pc:sldChg>
      <pc:sldChg chg="addSp modSp add">
        <pc:chgData name="성우 윤" userId="dc19f516f51e2e25" providerId="LiveId" clId="{326294E9-3FBB-49B4-81AD-38C78F960279}" dt="2018-12-21T07:48:02.897" v="801" actId="1076"/>
        <pc:sldMkLst>
          <pc:docMk/>
          <pc:sldMk cId="2818963395" sldId="275"/>
        </pc:sldMkLst>
        <pc:spChg chg="mod">
          <ac:chgData name="성우 윤" userId="dc19f516f51e2e25" providerId="LiveId" clId="{326294E9-3FBB-49B4-81AD-38C78F960279}" dt="2018-12-19T06:51:17.809" v="200" actId="20577"/>
          <ac:spMkLst>
            <pc:docMk/>
            <pc:sldMk cId="2818963395" sldId="275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7:50.784" v="795"/>
          <ac:spMkLst>
            <pc:docMk/>
            <pc:sldMk cId="2818963395" sldId="275"/>
            <ac:spMk id="3" creationId="{23016CB5-5394-4E79-BB76-C65C525E574C}"/>
          </ac:spMkLst>
        </pc:spChg>
        <pc:spChg chg="add mod">
          <ac:chgData name="성우 윤" userId="dc19f516f51e2e25" providerId="LiveId" clId="{326294E9-3FBB-49B4-81AD-38C78F960279}" dt="2018-12-21T07:48:02.897" v="801" actId="1076"/>
          <ac:spMkLst>
            <pc:docMk/>
            <pc:sldMk cId="2818963395" sldId="275"/>
            <ac:spMk id="4" creationId="{A4681EAD-17A4-4D21-B072-DBF73902939D}"/>
          </ac:spMkLst>
        </pc:spChg>
      </pc:sldChg>
      <pc:sldChg chg="addSp modSp add">
        <pc:chgData name="성우 윤" userId="dc19f516f51e2e25" providerId="LiveId" clId="{326294E9-3FBB-49B4-81AD-38C78F960279}" dt="2018-12-21T07:52:05.746" v="922" actId="20577"/>
        <pc:sldMkLst>
          <pc:docMk/>
          <pc:sldMk cId="1596839645" sldId="276"/>
        </pc:sldMkLst>
        <pc:spChg chg="mod">
          <ac:chgData name="성우 윤" userId="dc19f516f51e2e25" providerId="LiveId" clId="{326294E9-3FBB-49B4-81AD-38C78F960279}" dt="2018-12-19T06:52:49.400" v="251" actId="6549"/>
          <ac:spMkLst>
            <pc:docMk/>
            <pc:sldMk cId="1596839645" sldId="276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52:05.746" v="922" actId="20577"/>
          <ac:spMkLst>
            <pc:docMk/>
            <pc:sldMk cId="1596839645" sldId="276"/>
            <ac:spMk id="3" creationId="{1C554FC0-B520-459F-9469-A6C395D6E6B5}"/>
          </ac:spMkLst>
        </pc:spChg>
      </pc:sldChg>
      <pc:sldChg chg="addSp delSp modSp add">
        <pc:chgData name="성우 윤" userId="dc19f516f51e2e25" providerId="LiveId" clId="{326294E9-3FBB-49B4-81AD-38C78F960279}" dt="2018-12-21T08:13:04.984" v="1116" actId="1076"/>
        <pc:sldMkLst>
          <pc:docMk/>
          <pc:sldMk cId="3124922011" sldId="277"/>
        </pc:sldMkLst>
        <pc:spChg chg="mod">
          <ac:chgData name="성우 윤" userId="dc19f516f51e2e25" providerId="LiveId" clId="{326294E9-3FBB-49B4-81AD-38C78F960279}" dt="2018-12-19T06:53:10.153" v="294" actId="20577"/>
          <ac:spMkLst>
            <pc:docMk/>
            <pc:sldMk cId="3124922011" sldId="277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8:12:26.406" v="1099" actId="255"/>
          <ac:spMkLst>
            <pc:docMk/>
            <pc:sldMk cId="3124922011" sldId="277"/>
            <ac:spMk id="3" creationId="{6903117E-5BED-4CD2-9AD3-9811433434E0}"/>
          </ac:spMkLst>
        </pc:spChg>
        <pc:spChg chg="add del mod">
          <ac:chgData name="성우 윤" userId="dc19f516f51e2e25" providerId="LiveId" clId="{326294E9-3FBB-49B4-81AD-38C78F960279}" dt="2018-12-21T08:08:57.603" v="1019" actId="478"/>
          <ac:spMkLst>
            <pc:docMk/>
            <pc:sldMk cId="3124922011" sldId="277"/>
            <ac:spMk id="4" creationId="{2E92ECDA-DEB7-4A18-8817-A0F6C17CBAB0}"/>
          </ac:spMkLst>
        </pc:spChg>
        <pc:spChg chg="add del mod">
          <ac:chgData name="성우 윤" userId="dc19f516f51e2e25" providerId="LiveId" clId="{326294E9-3FBB-49B4-81AD-38C78F960279}" dt="2018-12-21T08:08:53.403" v="1018" actId="478"/>
          <ac:spMkLst>
            <pc:docMk/>
            <pc:sldMk cId="3124922011" sldId="277"/>
            <ac:spMk id="5" creationId="{E5860AB2-3861-4B24-A26D-7C4B35410B50}"/>
          </ac:spMkLst>
        </pc:spChg>
        <pc:spChg chg="add del mod">
          <ac:chgData name="성우 윤" userId="dc19f516f51e2e25" providerId="LiveId" clId="{326294E9-3FBB-49B4-81AD-38C78F960279}" dt="2018-12-21T08:09:16.708" v="1025" actId="478"/>
          <ac:spMkLst>
            <pc:docMk/>
            <pc:sldMk cId="3124922011" sldId="277"/>
            <ac:spMk id="6" creationId="{E3573974-CBCA-4F34-B275-D396F8BC9CDA}"/>
          </ac:spMkLst>
        </pc:spChg>
        <pc:spChg chg="add mod">
          <ac:chgData name="성우 윤" userId="dc19f516f51e2e25" providerId="LiveId" clId="{326294E9-3FBB-49B4-81AD-38C78F960279}" dt="2018-12-21T08:13:04.984" v="1116" actId="1076"/>
          <ac:spMkLst>
            <pc:docMk/>
            <pc:sldMk cId="3124922011" sldId="277"/>
            <ac:spMk id="7" creationId="{ACB7971C-50A9-49CA-8EBD-941FCFE90A71}"/>
          </ac:spMkLst>
        </pc:spChg>
        <pc:picChg chg="add mod">
          <ac:chgData name="성우 윤" userId="dc19f516f51e2e25" providerId="LiveId" clId="{326294E9-3FBB-49B4-81AD-38C78F960279}" dt="2018-12-21T08:12:51.013" v="1114" actId="1035"/>
          <ac:picMkLst>
            <pc:docMk/>
            <pc:sldMk cId="3124922011" sldId="277"/>
            <ac:picMk id="8" creationId="{4561EBA2-94E1-448D-9693-AD326FEB0D74}"/>
          </ac:picMkLst>
        </pc:picChg>
      </pc:sldChg>
      <pc:sldChg chg="addSp delSp modSp add">
        <pc:chgData name="성우 윤" userId="dc19f516f51e2e25" providerId="LiveId" clId="{326294E9-3FBB-49B4-81AD-38C78F960279}" dt="2018-12-27T06:24:43.738" v="1376" actId="1076"/>
        <pc:sldMkLst>
          <pc:docMk/>
          <pc:sldMk cId="2881103895" sldId="278"/>
        </pc:sldMkLst>
        <pc:spChg chg="mod">
          <ac:chgData name="성우 윤" userId="dc19f516f51e2e25" providerId="LiveId" clId="{326294E9-3FBB-49B4-81AD-38C78F960279}" dt="2018-12-19T06:53:26.935" v="329" actId="20577"/>
          <ac:spMkLst>
            <pc:docMk/>
            <pc:sldMk cId="2881103895" sldId="278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7T06:24:43.738" v="1376" actId="1076"/>
          <ac:spMkLst>
            <pc:docMk/>
            <pc:sldMk cId="2881103895" sldId="278"/>
            <ac:spMk id="4" creationId="{5E5E3387-7CFD-44C5-A7E6-FE9279002E23}"/>
          </ac:spMkLst>
        </pc:spChg>
        <pc:picChg chg="add mod">
          <ac:chgData name="성우 윤" userId="dc19f516f51e2e25" providerId="LiveId" clId="{326294E9-3FBB-49B4-81AD-38C78F960279}" dt="2018-12-24T06:37:52.372" v="1134" actId="1076"/>
          <ac:picMkLst>
            <pc:docMk/>
            <pc:sldMk cId="2881103895" sldId="278"/>
            <ac:picMk id="3" creationId="{11CC9D5C-19A8-4A5A-965C-5B7B51ACFA65}"/>
          </ac:picMkLst>
        </pc:picChg>
        <pc:picChg chg="add del mod">
          <ac:chgData name="성우 윤" userId="dc19f516f51e2e25" providerId="LiveId" clId="{326294E9-3FBB-49B4-81AD-38C78F960279}" dt="2018-12-24T06:38:29.686" v="1142"/>
          <ac:picMkLst>
            <pc:docMk/>
            <pc:sldMk cId="2881103895" sldId="278"/>
            <ac:picMk id="4" creationId="{57DEA08C-3C48-47EC-A3C0-E510792AE8F4}"/>
          </ac:picMkLst>
        </pc:picChg>
      </pc:sldChg>
      <pc:sldChg chg="addSp modSp add">
        <pc:chgData name="성우 윤" userId="dc19f516f51e2e25" providerId="LiveId" clId="{326294E9-3FBB-49B4-81AD-38C78F960279}" dt="2018-12-24T06:45:20.268" v="1274" actId="1076"/>
        <pc:sldMkLst>
          <pc:docMk/>
          <pc:sldMk cId="2297623941" sldId="279"/>
        </pc:sldMkLst>
        <pc:spChg chg="mod">
          <ac:chgData name="성우 윤" userId="dc19f516f51e2e25" providerId="LiveId" clId="{326294E9-3FBB-49B4-81AD-38C78F960279}" dt="2018-12-19T06:54:14.621" v="410" actId="20577"/>
          <ac:spMkLst>
            <pc:docMk/>
            <pc:sldMk cId="2297623941" sldId="279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4T06:44:54.530" v="1270" actId="1076"/>
          <ac:spMkLst>
            <pc:docMk/>
            <pc:sldMk cId="2297623941" sldId="279"/>
            <ac:spMk id="3" creationId="{B57E62C7-EA76-4215-9D54-C519416237B5}"/>
          </ac:spMkLst>
        </pc:spChg>
        <pc:spChg chg="add mod">
          <ac:chgData name="성우 윤" userId="dc19f516f51e2e25" providerId="LiveId" clId="{326294E9-3FBB-49B4-81AD-38C78F960279}" dt="2018-12-24T06:45:20.268" v="1274" actId="1076"/>
          <ac:spMkLst>
            <pc:docMk/>
            <pc:sldMk cId="2297623941" sldId="279"/>
            <ac:spMk id="4" creationId="{45AFF690-C749-45FB-8DE3-2992F9D377B8}"/>
          </ac:spMkLst>
        </pc:spChg>
      </pc:sldChg>
      <pc:sldChg chg="addSp modSp add">
        <pc:chgData name="성우 윤" userId="dc19f516f51e2e25" providerId="LiveId" clId="{326294E9-3FBB-49B4-81AD-38C78F960279}" dt="2018-12-24T06:46:30.535" v="1301" actId="207"/>
        <pc:sldMkLst>
          <pc:docMk/>
          <pc:sldMk cId="4012440684" sldId="280"/>
        </pc:sldMkLst>
        <pc:spChg chg="mod">
          <ac:chgData name="성우 윤" userId="dc19f516f51e2e25" providerId="LiveId" clId="{326294E9-3FBB-49B4-81AD-38C78F960279}" dt="2018-12-19T07:00:15.593" v="453" actId="20577"/>
          <ac:spMkLst>
            <pc:docMk/>
            <pc:sldMk cId="4012440684" sldId="280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4T06:46:19.913" v="1298" actId="255"/>
          <ac:spMkLst>
            <pc:docMk/>
            <pc:sldMk cId="4012440684" sldId="280"/>
            <ac:spMk id="3" creationId="{1B4ACABE-04F8-4F3E-9780-76507492EC79}"/>
          </ac:spMkLst>
        </pc:spChg>
        <pc:spChg chg="add mod">
          <ac:chgData name="성우 윤" userId="dc19f516f51e2e25" providerId="LiveId" clId="{326294E9-3FBB-49B4-81AD-38C78F960279}" dt="2018-12-24T06:46:30.535" v="1301" actId="207"/>
          <ac:spMkLst>
            <pc:docMk/>
            <pc:sldMk cId="4012440684" sldId="280"/>
            <ac:spMk id="4" creationId="{583ABC16-5705-4B70-AF79-35F485A5347C}"/>
          </ac:spMkLst>
        </pc:spChg>
      </pc:sldChg>
      <pc:sldChg chg="addSp modSp add">
        <pc:chgData name="성우 윤" userId="dc19f516f51e2e25" providerId="LiveId" clId="{326294E9-3FBB-49B4-81AD-38C78F960279}" dt="2018-12-24T06:49:21.642" v="1365" actId="2710"/>
        <pc:sldMkLst>
          <pc:docMk/>
          <pc:sldMk cId="1303170664" sldId="281"/>
        </pc:sldMkLst>
        <pc:spChg chg="mod">
          <ac:chgData name="성우 윤" userId="dc19f516f51e2e25" providerId="LiveId" clId="{326294E9-3FBB-49B4-81AD-38C78F960279}" dt="2018-12-19T07:04:05.106" v="495" actId="20577"/>
          <ac:spMkLst>
            <pc:docMk/>
            <pc:sldMk cId="1303170664" sldId="281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4T06:49:21.642" v="1365" actId="2710"/>
          <ac:spMkLst>
            <pc:docMk/>
            <pc:sldMk cId="1303170664" sldId="281"/>
            <ac:spMk id="3" creationId="{7C53CEBF-DD6C-4EFF-ACAE-04AEB380CFDB}"/>
          </ac:spMkLst>
        </pc:spChg>
        <pc:spChg chg="add mod">
          <ac:chgData name="성우 윤" userId="dc19f516f51e2e25" providerId="LiveId" clId="{326294E9-3FBB-49B4-81AD-38C78F960279}" dt="2018-12-24T06:49:21.642" v="1365" actId="2710"/>
          <ac:spMkLst>
            <pc:docMk/>
            <pc:sldMk cId="1303170664" sldId="281"/>
            <ac:spMk id="4" creationId="{E5B7E110-510E-4529-80DA-CEF266B78BC6}"/>
          </ac:spMkLst>
        </pc:spChg>
      </pc:sldChg>
      <pc:sldChg chg="addSp delSp modSp add">
        <pc:chgData name="성우 윤" userId="dc19f516f51e2e25" providerId="LiveId" clId="{326294E9-3FBB-49B4-81AD-38C78F960279}" dt="2018-12-21T07:43:57.120" v="705" actId="1076"/>
        <pc:sldMkLst>
          <pc:docMk/>
          <pc:sldMk cId="1365322549" sldId="282"/>
        </pc:sldMkLst>
        <pc:spChg chg="mod">
          <ac:chgData name="성우 윤" userId="dc19f516f51e2e25" providerId="LiveId" clId="{326294E9-3FBB-49B4-81AD-38C78F960279}" dt="2018-12-21T07:41:20.713" v="607" actId="255"/>
          <ac:spMkLst>
            <pc:docMk/>
            <pc:sldMk cId="1365322549" sldId="282"/>
            <ac:spMk id="2" creationId="{0D8E2EAE-BCF9-4C10-A215-20999C2C0AF5}"/>
          </ac:spMkLst>
        </pc:spChg>
        <pc:spChg chg="del">
          <ac:chgData name="성우 윤" userId="dc19f516f51e2e25" providerId="LiveId" clId="{326294E9-3FBB-49B4-81AD-38C78F960279}" dt="2018-12-21T07:41:09.516" v="594" actId="478"/>
          <ac:spMkLst>
            <pc:docMk/>
            <pc:sldMk cId="1365322549" sldId="282"/>
            <ac:spMk id="3" creationId="{6BFEBCFC-D1E5-4BE8-9546-96CF6F5DAC21}"/>
          </ac:spMkLst>
        </pc:spChg>
        <pc:spChg chg="del">
          <ac:chgData name="성우 윤" userId="dc19f516f51e2e25" providerId="LiveId" clId="{326294E9-3FBB-49B4-81AD-38C78F960279}" dt="2018-12-21T07:41:09.516" v="594" actId="478"/>
          <ac:spMkLst>
            <pc:docMk/>
            <pc:sldMk cId="1365322549" sldId="282"/>
            <ac:spMk id="4" creationId="{C33B2EA6-8BBC-4BD4-BE03-39DFC6270760}"/>
          </ac:spMkLst>
        </pc:spChg>
        <pc:spChg chg="add mod">
          <ac:chgData name="성우 윤" userId="dc19f516f51e2e25" providerId="LiveId" clId="{326294E9-3FBB-49B4-81AD-38C78F960279}" dt="2018-12-21T07:43:57.120" v="705" actId="1076"/>
          <ac:spMkLst>
            <pc:docMk/>
            <pc:sldMk cId="1365322549" sldId="282"/>
            <ac:spMk id="5" creationId="{7E886BA6-C668-4EEB-8CF9-44BD1878990A}"/>
          </ac:spMkLst>
        </pc:spChg>
      </pc:sldChg>
      <pc:sldChg chg="addSp modSp add ord">
        <pc:chgData name="성우 윤" userId="dc19f516f51e2e25" providerId="LiveId" clId="{326294E9-3FBB-49B4-81AD-38C78F960279}" dt="2018-12-21T07:42:39.214" v="653"/>
        <pc:sldMkLst>
          <pc:docMk/>
          <pc:sldMk cId="1773923544" sldId="283"/>
        </pc:sldMkLst>
        <pc:spChg chg="add mod">
          <ac:chgData name="성우 윤" userId="dc19f516f51e2e25" providerId="LiveId" clId="{326294E9-3FBB-49B4-81AD-38C78F960279}" dt="2018-12-21T07:42:32.494" v="652" actId="207"/>
          <ac:spMkLst>
            <pc:docMk/>
            <pc:sldMk cId="1773923544" sldId="283"/>
            <ac:spMk id="3" creationId="{3AAEB6FE-15FA-4376-9339-3E275B583324}"/>
          </ac:spMkLst>
        </pc:spChg>
      </pc:sldChg>
      <pc:sldChg chg="addSp delSp modSp add">
        <pc:chgData name="성우 윤" userId="dc19f516f51e2e25" providerId="LiveId" clId="{326294E9-3FBB-49B4-81AD-38C78F960279}" dt="2018-12-21T07:50:29.082" v="877" actId="1076"/>
        <pc:sldMkLst>
          <pc:docMk/>
          <pc:sldMk cId="399646871" sldId="284"/>
        </pc:sldMkLst>
        <pc:spChg chg="mod">
          <ac:chgData name="성우 윤" userId="dc19f516f51e2e25" providerId="LiveId" clId="{326294E9-3FBB-49B4-81AD-38C78F960279}" dt="2018-12-21T07:48:46.977" v="812" actId="255"/>
          <ac:spMkLst>
            <pc:docMk/>
            <pc:sldMk cId="399646871" sldId="284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50:29.082" v="877" actId="1076"/>
          <ac:spMkLst>
            <pc:docMk/>
            <pc:sldMk cId="399646871" sldId="284"/>
            <ac:spMk id="3" creationId="{30468C9D-491A-4CFC-A2D6-82009EE97682}"/>
          </ac:spMkLst>
        </pc:spChg>
        <pc:spChg chg="add del mod">
          <ac:chgData name="성우 윤" userId="dc19f516f51e2e25" providerId="LiveId" clId="{326294E9-3FBB-49B4-81AD-38C78F960279}" dt="2018-12-21T07:49:09.870" v="817" actId="478"/>
          <ac:spMkLst>
            <pc:docMk/>
            <pc:sldMk cId="399646871" sldId="284"/>
            <ac:spMk id="4" creationId="{2528C5EF-3E00-443D-BCE0-61257595C60D}"/>
          </ac:spMkLst>
        </pc:spChg>
      </pc:sldChg>
      <pc:sldChg chg="addSp delSp modSp add">
        <pc:chgData name="성우 윤" userId="dc19f516f51e2e25" providerId="LiveId" clId="{326294E9-3FBB-49B4-81AD-38C78F960279}" dt="2018-12-21T07:53:42.769" v="939" actId="207"/>
        <pc:sldMkLst>
          <pc:docMk/>
          <pc:sldMk cId="2658206718" sldId="285"/>
        </pc:sldMkLst>
        <pc:spChg chg="mod">
          <ac:chgData name="성우 윤" userId="dc19f516f51e2e25" providerId="LiveId" clId="{326294E9-3FBB-49B4-81AD-38C78F960279}" dt="2018-12-21T07:51:15.482" v="892" actId="20577"/>
          <ac:spMkLst>
            <pc:docMk/>
            <pc:sldMk cId="2658206718" sldId="285"/>
            <ac:spMk id="2" creationId="{0D8E2EAE-BCF9-4C10-A215-20999C2C0AF5}"/>
          </ac:spMkLst>
        </pc:spChg>
        <pc:spChg chg="del">
          <ac:chgData name="성우 윤" userId="dc19f516f51e2e25" providerId="LiveId" clId="{326294E9-3FBB-49B4-81AD-38C78F960279}" dt="2018-12-21T07:51:27.375" v="895" actId="478"/>
          <ac:spMkLst>
            <pc:docMk/>
            <pc:sldMk cId="2658206718" sldId="285"/>
            <ac:spMk id="3" creationId="{1C554FC0-B520-459F-9469-A6C395D6E6B5}"/>
          </ac:spMkLst>
        </pc:spChg>
        <pc:spChg chg="add mod">
          <ac:chgData name="성우 윤" userId="dc19f516f51e2e25" providerId="LiveId" clId="{326294E9-3FBB-49B4-81AD-38C78F960279}" dt="2018-12-21T07:53:42.769" v="939" actId="207"/>
          <ac:spMkLst>
            <pc:docMk/>
            <pc:sldMk cId="2658206718" sldId="285"/>
            <ac:spMk id="4" creationId="{63DDB27B-4DBC-4A61-830A-8052C65C5885}"/>
          </ac:spMkLst>
        </pc:spChg>
      </pc:sldChg>
      <pc:sldChg chg="addSp modSp add">
        <pc:chgData name="성우 윤" userId="dc19f516f51e2e25" providerId="LiveId" clId="{326294E9-3FBB-49B4-81AD-38C78F960279}" dt="2018-12-21T07:57:08.599" v="996" actId="1076"/>
        <pc:sldMkLst>
          <pc:docMk/>
          <pc:sldMk cId="910189419" sldId="286"/>
        </pc:sldMkLst>
        <pc:spChg chg="add mod">
          <ac:chgData name="성우 윤" userId="dc19f516f51e2e25" providerId="LiveId" clId="{326294E9-3FBB-49B4-81AD-38C78F960279}" dt="2018-12-21T07:57:05.906" v="995" actId="1076"/>
          <ac:spMkLst>
            <pc:docMk/>
            <pc:sldMk cId="910189419" sldId="286"/>
            <ac:spMk id="3" creationId="{2A5A54E4-ED72-4AA6-BC39-6AC1EAE41288}"/>
          </ac:spMkLst>
        </pc:spChg>
        <pc:spChg chg="add mod">
          <ac:chgData name="성우 윤" userId="dc19f516f51e2e25" providerId="LiveId" clId="{326294E9-3FBB-49B4-81AD-38C78F960279}" dt="2018-12-21T07:57:08.599" v="996" actId="1076"/>
          <ac:spMkLst>
            <pc:docMk/>
            <pc:sldMk cId="910189419" sldId="286"/>
            <ac:spMk id="4" creationId="{671626E0-2158-4946-8077-6C738F42FB9D}"/>
          </ac:spMkLst>
        </pc:spChg>
      </pc:sldChg>
      <pc:sldChg chg="addSp modSp add">
        <pc:chgData name="성우 윤" userId="dc19f516f51e2e25" providerId="LiveId" clId="{326294E9-3FBB-49B4-81AD-38C78F960279}" dt="2018-12-21T07:57:56.477" v="1009" actId="1076"/>
        <pc:sldMkLst>
          <pc:docMk/>
          <pc:sldMk cId="58958090" sldId="287"/>
        </pc:sldMkLst>
        <pc:spChg chg="add mod">
          <ac:chgData name="성우 윤" userId="dc19f516f51e2e25" providerId="LiveId" clId="{326294E9-3FBB-49B4-81AD-38C78F960279}" dt="2018-12-21T07:57:56.477" v="1009" actId="1076"/>
          <ac:spMkLst>
            <pc:docMk/>
            <pc:sldMk cId="58958090" sldId="287"/>
            <ac:spMk id="3" creationId="{5D3E5CF3-7448-46C0-A8E4-7B0A238308CC}"/>
          </ac:spMkLst>
        </pc:spChg>
      </pc:sldChg>
      <pc:sldChg chg="addSp modSp add">
        <pc:chgData name="성우 윤" userId="dc19f516f51e2e25" providerId="LiveId" clId="{326294E9-3FBB-49B4-81AD-38C78F960279}" dt="2018-12-24T06:39:18.037" v="1149" actId="14100"/>
        <pc:sldMkLst>
          <pc:docMk/>
          <pc:sldMk cId="2749921697" sldId="288"/>
        </pc:sldMkLst>
        <pc:spChg chg="mod">
          <ac:chgData name="성우 윤" userId="dc19f516f51e2e25" providerId="LiveId" clId="{326294E9-3FBB-49B4-81AD-38C78F960279}" dt="2018-12-24T06:37:17.817" v="1129" actId="20577"/>
          <ac:spMkLst>
            <pc:docMk/>
            <pc:sldMk cId="2749921697" sldId="288"/>
            <ac:spMk id="2" creationId="{0D8E2EAE-BCF9-4C10-A215-20999C2C0AF5}"/>
          </ac:spMkLst>
        </pc:spChg>
        <pc:picChg chg="add mod">
          <ac:chgData name="성우 윤" userId="dc19f516f51e2e25" providerId="LiveId" clId="{326294E9-3FBB-49B4-81AD-38C78F960279}" dt="2018-12-24T06:39:18.037" v="1149" actId="14100"/>
          <ac:picMkLst>
            <pc:docMk/>
            <pc:sldMk cId="2749921697" sldId="288"/>
            <ac:picMk id="3" creationId="{34D46F15-492F-4FD5-A331-CD274FDB0B26}"/>
          </ac:picMkLst>
        </pc:picChg>
      </pc:sldChg>
      <pc:sldChg chg="addSp modSp add">
        <pc:chgData name="성우 윤" userId="dc19f516f51e2e25" providerId="LiveId" clId="{326294E9-3FBB-49B4-81AD-38C78F960279}" dt="2018-12-24T06:42:39.379" v="1221" actId="207"/>
        <pc:sldMkLst>
          <pc:docMk/>
          <pc:sldMk cId="3578273560" sldId="289"/>
        </pc:sldMkLst>
        <pc:spChg chg="add mod">
          <ac:chgData name="성우 윤" userId="dc19f516f51e2e25" providerId="LiveId" clId="{326294E9-3FBB-49B4-81AD-38C78F960279}" dt="2018-12-24T06:42:39.379" v="1221" actId="207"/>
          <ac:spMkLst>
            <pc:docMk/>
            <pc:sldMk cId="3578273560" sldId="289"/>
            <ac:spMk id="3" creationId="{6864F8B7-A36E-46BE-8599-8CDB4F5D1EF3}"/>
          </ac:spMkLst>
        </pc:spChg>
        <pc:picChg chg="add mod">
          <ac:chgData name="성우 윤" userId="dc19f516f51e2e25" providerId="LiveId" clId="{326294E9-3FBB-49B4-81AD-38C78F960279}" dt="2018-12-24T06:42:13.682" v="1217" actId="1076"/>
          <ac:picMkLst>
            <pc:docMk/>
            <pc:sldMk cId="3578273560" sldId="289"/>
            <ac:picMk id="4" creationId="{7C62C6DB-99A6-4348-822E-6FEF5E26BB1B}"/>
          </ac:picMkLst>
        </pc:picChg>
      </pc:sldChg>
      <pc:sldChg chg="addSp delSp modSp add">
        <pc:chgData name="성우 윤" userId="dc19f516f51e2e25" providerId="LiveId" clId="{326294E9-3FBB-49B4-81AD-38C78F960279}" dt="2018-12-24T06:49:35.943" v="1369" actId="20577"/>
        <pc:sldMkLst>
          <pc:docMk/>
          <pc:sldMk cId="3764880408" sldId="290"/>
        </pc:sldMkLst>
        <pc:spChg chg="mod">
          <ac:chgData name="성우 윤" userId="dc19f516f51e2e25" providerId="LiveId" clId="{326294E9-3FBB-49B4-81AD-38C78F960279}" dt="2018-12-24T06:46:51.422" v="1314" actId="255"/>
          <ac:spMkLst>
            <pc:docMk/>
            <pc:sldMk cId="3764880408" sldId="290"/>
            <ac:spMk id="2" creationId="{0D8E2EAE-BCF9-4C10-A215-20999C2C0AF5}"/>
          </ac:spMkLst>
        </pc:spChg>
        <pc:spChg chg="del">
          <ac:chgData name="성우 윤" userId="dc19f516f51e2e25" providerId="LiveId" clId="{326294E9-3FBB-49B4-81AD-38C78F960279}" dt="2018-12-24T06:46:39.126" v="1303" actId="478"/>
          <ac:spMkLst>
            <pc:docMk/>
            <pc:sldMk cId="3764880408" sldId="290"/>
            <ac:spMk id="3" creationId="{1B4ACABE-04F8-4F3E-9780-76507492EC79}"/>
          </ac:spMkLst>
        </pc:spChg>
        <pc:spChg chg="del">
          <ac:chgData name="성우 윤" userId="dc19f516f51e2e25" providerId="LiveId" clId="{326294E9-3FBB-49B4-81AD-38C78F960279}" dt="2018-12-24T06:46:39.126" v="1303" actId="478"/>
          <ac:spMkLst>
            <pc:docMk/>
            <pc:sldMk cId="3764880408" sldId="290"/>
            <ac:spMk id="4" creationId="{583ABC16-5705-4B70-AF79-35F485A5347C}"/>
          </ac:spMkLst>
        </pc:spChg>
        <pc:spChg chg="add mod">
          <ac:chgData name="성우 윤" userId="dc19f516f51e2e25" providerId="LiveId" clId="{326294E9-3FBB-49B4-81AD-38C78F960279}" dt="2018-12-24T06:49:35.943" v="1369" actId="20577"/>
          <ac:spMkLst>
            <pc:docMk/>
            <pc:sldMk cId="3764880408" sldId="290"/>
            <ac:spMk id="5" creationId="{8399A7FB-8F43-45CD-838E-27CD9176B4FB}"/>
          </ac:spMkLst>
        </pc:spChg>
        <pc:spChg chg="add del mod">
          <ac:chgData name="성우 윤" userId="dc19f516f51e2e25" providerId="LiveId" clId="{326294E9-3FBB-49B4-81AD-38C78F960279}" dt="2018-12-24T06:47:34.071" v="1321" actId="478"/>
          <ac:spMkLst>
            <pc:docMk/>
            <pc:sldMk cId="3764880408" sldId="290"/>
            <ac:spMk id="6" creationId="{DA8CA4E9-B1D3-4705-AEFA-0568A295235F}"/>
          </ac:spMkLst>
        </pc:spChg>
        <pc:spChg chg="add mod">
          <ac:chgData name="성우 윤" userId="dc19f516f51e2e25" providerId="LiveId" clId="{326294E9-3FBB-49B4-81AD-38C78F960279}" dt="2018-12-24T06:48:43.912" v="1356" actId="207"/>
          <ac:spMkLst>
            <pc:docMk/>
            <pc:sldMk cId="3764880408" sldId="290"/>
            <ac:spMk id="7" creationId="{56193F7B-ED42-4B94-A2EE-96CBFD169C7E}"/>
          </ac:spMkLst>
        </pc:spChg>
      </pc:sldChg>
    </pc:docChg>
  </pc:docChgLst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CE19F197-0A66-4C64-8D33-2D977F401519}"/>
    <pc:docChg chg="undo custSel addSld delSld modSld">
      <pc:chgData name="성우 윤" userId="dc19f516f51e2e25" providerId="LiveId" clId="{CE19F197-0A66-4C64-8D33-2D977F401519}" dt="2018-12-19T06:48:23.990" v="941" actId="1076"/>
      <pc:docMkLst>
        <pc:docMk/>
      </pc:docMkLst>
      <pc:sldChg chg="modSp">
        <pc:chgData name="성우 윤" userId="dc19f516f51e2e25" providerId="LiveId" clId="{CE19F197-0A66-4C64-8D33-2D977F401519}" dt="2018-12-14T07:59:51.759" v="24" actId="6549"/>
        <pc:sldMkLst>
          <pc:docMk/>
          <pc:sldMk cId="1180851756" sldId="256"/>
        </pc:sldMkLst>
        <pc:spChg chg="mod">
          <ac:chgData name="성우 윤" userId="dc19f516f51e2e25" providerId="LiveId" clId="{CE19F197-0A66-4C64-8D33-2D977F401519}" dt="2018-12-14T07:59:51.759" v="24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E19F197-0A66-4C64-8D33-2D977F401519}" dt="2018-12-19T06:09:51.338" v="370" actId="207"/>
        <pc:sldMkLst>
          <pc:docMk/>
          <pc:sldMk cId="4064491734" sldId="262"/>
        </pc:sldMkLst>
        <pc:spChg chg="mod">
          <ac:chgData name="성우 윤" userId="dc19f516f51e2e25" providerId="LiveId" clId="{CE19F197-0A66-4C64-8D33-2D977F401519}" dt="2018-12-14T08:00:25.933" v="68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4T08:00:30.302" v="69" actId="478"/>
          <ac:spMkLst>
            <pc:docMk/>
            <pc:sldMk cId="4064491734" sldId="262"/>
            <ac:spMk id="3" creationId="{1953C7E0-65E6-45D2-9EEF-7C1AC0E5F393}"/>
          </ac:spMkLst>
        </pc:spChg>
        <pc:spChg chg="add del mod">
          <ac:chgData name="성우 윤" userId="dc19f516f51e2e25" providerId="LiveId" clId="{CE19F197-0A66-4C64-8D33-2D977F401519}" dt="2018-12-19T06:09:04.754" v="360" actId="478"/>
          <ac:spMkLst>
            <pc:docMk/>
            <pc:sldMk cId="4064491734" sldId="262"/>
            <ac:spMk id="3" creationId="{89BF32B8-E999-45E5-90E7-9D31A1CAB03C}"/>
          </ac:spMkLst>
        </pc:spChg>
        <pc:spChg chg="add mod">
          <ac:chgData name="성우 윤" userId="dc19f516f51e2e25" providerId="LiveId" clId="{CE19F197-0A66-4C64-8D33-2D977F401519}" dt="2018-12-19T06:09:51.338" v="370" actId="207"/>
          <ac:spMkLst>
            <pc:docMk/>
            <pc:sldMk cId="4064491734" sldId="262"/>
            <ac:spMk id="4" creationId="{466153CA-5A37-476E-84E2-35B3D2D37336}"/>
          </ac:spMkLst>
        </pc:spChg>
        <pc:spChg chg="add del">
          <ac:chgData name="성우 윤" userId="dc19f516f51e2e25" providerId="LiveId" clId="{CE19F197-0A66-4C64-8D33-2D977F401519}" dt="2018-12-19T06:07:59.013" v="312"/>
          <ac:spMkLst>
            <pc:docMk/>
            <pc:sldMk cId="4064491734" sldId="262"/>
            <ac:spMk id="5" creationId="{A8BE114F-DC2D-4FA0-A2AD-391DD971171C}"/>
          </ac:spMkLst>
        </pc:spChg>
        <pc:spChg chg="add del mod">
          <ac:chgData name="성우 윤" userId="dc19f516f51e2e25" providerId="LiveId" clId="{CE19F197-0A66-4C64-8D33-2D977F401519}" dt="2018-12-19T06:08:09.169" v="317" actId="478"/>
          <ac:spMkLst>
            <pc:docMk/>
            <pc:sldMk cId="4064491734" sldId="262"/>
            <ac:spMk id="6" creationId="{D346F6A2-5B44-49BD-B33D-897B518D9CBA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13. </a:t>
            </a:r>
            <a:r>
              <a:rPr lang="ko-KR" altLang="en-US" sz="2400" dirty="0">
                <a:solidFill>
                  <a:srgbClr val="8CD6E4"/>
                </a:solidFill>
              </a:rPr>
              <a:t>클래스와 객체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13-4. (continue)</a:t>
            </a:r>
            <a:br>
              <a:rPr lang="en-US" altLang="ko-KR" sz="5500" dirty="0"/>
            </a:br>
            <a:r>
              <a:rPr lang="ko-KR" altLang="en-US" dirty="0"/>
              <a:t>클래스와 객체의 이해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5A54E4-ED72-4AA6-BC39-6AC1EAE41288}"/>
              </a:ext>
            </a:extLst>
          </p:cNvPr>
          <p:cNvSpPr/>
          <p:nvPr/>
        </p:nvSpPr>
        <p:spPr>
          <a:xfrm>
            <a:off x="3619500" y="499293"/>
            <a:ext cx="8319581" cy="594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class_object.py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AgeInfo: 	# </a:t>
            </a:r>
            <a:r>
              <a:rPr lang="ko-KR" altLang="en-US" sz="1500" dirty="0">
                <a:latin typeface="YDVYMjOStd12"/>
              </a:rPr>
              <a:t>클래스 </a:t>
            </a:r>
            <a:r>
              <a:rPr lang="en-US" altLang="ko-KR" sz="1500" dirty="0">
                <a:latin typeface="Consolas" panose="020B0609020204030204" pitchFamily="49" charset="0"/>
              </a:rPr>
              <a:t>AgeInfo</a:t>
            </a:r>
            <a:r>
              <a:rPr lang="ko-KR" altLang="en-US" sz="1500" dirty="0">
                <a:latin typeface="YDVYMjOStd12"/>
              </a:rPr>
              <a:t>의 정의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up_age(self):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self.age += 1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get_age(self):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return self.age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fa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AgeInfo()</a:t>
            </a:r>
            <a:r>
              <a:rPr lang="en-US" altLang="ko-KR" sz="1500" dirty="0">
                <a:latin typeface="Consolas" panose="020B0609020204030204" pitchFamily="49" charset="0"/>
              </a:rPr>
              <a:t> 	# AgeInfo</a:t>
            </a:r>
            <a:r>
              <a:rPr lang="ko-KR" altLang="en-US" sz="1500" dirty="0">
                <a:latin typeface="YDVYMjOStd12"/>
              </a:rPr>
              <a:t> 객체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fa.age = 39 		# fa</a:t>
            </a:r>
            <a:r>
              <a:rPr lang="ko-KR" altLang="en-US" sz="1500" dirty="0">
                <a:latin typeface="YDVYMjOStd12"/>
              </a:rPr>
              <a:t>에 저장된 객체의 변수 </a:t>
            </a:r>
            <a:r>
              <a:rPr lang="en-US" altLang="ko-KR" sz="1500" dirty="0">
                <a:latin typeface="Consolas" panose="020B0609020204030204" pitchFamily="49" charset="0"/>
              </a:rPr>
              <a:t>age</a:t>
            </a:r>
            <a:r>
              <a:rPr lang="ko-KR" altLang="en-US" sz="1500" dirty="0">
                <a:latin typeface="YDVYMjOStd12"/>
              </a:rPr>
              <a:t>에 </a:t>
            </a:r>
            <a:r>
              <a:rPr lang="en-US" altLang="ko-KR" sz="1500" dirty="0">
                <a:latin typeface="Consolas" panose="020B0609020204030204" pitchFamily="49" charset="0"/>
              </a:rPr>
              <a:t>39</a:t>
            </a:r>
            <a:r>
              <a:rPr lang="ko-KR" altLang="en-US" sz="1500" dirty="0">
                <a:latin typeface="YDVYMjOStd12"/>
              </a:rPr>
              <a:t>를 저장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현재 아빠 나이</a:t>
            </a:r>
            <a:r>
              <a:rPr lang="en-US" altLang="ko-KR" sz="1500" dirty="0">
                <a:latin typeface="Consolas" panose="020B0609020204030204" pitchFamily="49" charset="0"/>
              </a:rPr>
              <a:t>...")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아빠</a:t>
            </a:r>
            <a:r>
              <a:rPr lang="en-US" altLang="ko-KR" sz="1500" dirty="0">
                <a:latin typeface="Consolas" panose="020B0609020204030204" pitchFamily="49" charset="0"/>
              </a:rPr>
              <a:t>:", </a:t>
            </a:r>
            <a:r>
              <a:rPr lang="en-US" altLang="ko-KR" sz="1500" dirty="0" err="1">
                <a:latin typeface="Consolas" panose="020B0609020204030204" pitchFamily="49" charset="0"/>
              </a:rPr>
              <a:t>fa.get_age</a:t>
            </a:r>
            <a:r>
              <a:rPr lang="en-US" altLang="ko-KR" sz="1500" dirty="0">
                <a:latin typeface="Consolas" panose="020B0609020204030204" pitchFamily="49" charset="0"/>
              </a:rPr>
              <a:t>())     # get_age </a:t>
            </a:r>
            <a:r>
              <a:rPr lang="ko-KR" altLang="en-US" sz="1500" dirty="0">
                <a:latin typeface="YDVYMjOStd12"/>
              </a:rPr>
              <a:t>호출할 때 </a:t>
            </a:r>
            <a:r>
              <a:rPr lang="en-US" altLang="ko-KR" sz="1500" dirty="0">
                <a:latin typeface="Consolas" panose="020B0609020204030204" pitchFamily="49" charset="0"/>
              </a:rPr>
              <a:t>self</a:t>
            </a:r>
            <a:r>
              <a:rPr lang="ko-KR" altLang="en-US" sz="1500" dirty="0">
                <a:latin typeface="YDVYMjOStd12"/>
              </a:rPr>
              <a:t>에 값 전달하지 않음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print("1</a:t>
            </a:r>
            <a:r>
              <a:rPr lang="ko-KR" altLang="en-US" sz="1500" dirty="0">
                <a:latin typeface="YDVYMjOStd12"/>
              </a:rPr>
              <a:t>년 뒤</a:t>
            </a:r>
            <a:r>
              <a:rPr lang="en-US" altLang="ko-KR" sz="1500" dirty="0">
                <a:latin typeface="Consolas" panose="020B0609020204030204" pitchFamily="49" charset="0"/>
              </a:rPr>
              <a:t>...")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latin typeface="Consolas" panose="020B0609020204030204" pitchFamily="49" charset="0"/>
              </a:rPr>
              <a:t>fa.up_age</a:t>
            </a:r>
            <a:r>
              <a:rPr lang="en-US" altLang="ko-KR" sz="1500" dirty="0">
                <a:latin typeface="Consolas" panose="020B0609020204030204" pitchFamily="49" charset="0"/>
              </a:rPr>
              <a:t>() 		# up_age </a:t>
            </a:r>
            <a:r>
              <a:rPr lang="ko-KR" altLang="en-US" sz="1500" dirty="0">
                <a:latin typeface="YDVYMjOStd12"/>
              </a:rPr>
              <a:t>호출할 때 </a:t>
            </a:r>
            <a:r>
              <a:rPr lang="en-US" altLang="ko-KR" sz="1500" dirty="0">
                <a:latin typeface="Consolas" panose="020B0609020204030204" pitchFamily="49" charset="0"/>
              </a:rPr>
              <a:t>self</a:t>
            </a:r>
            <a:r>
              <a:rPr lang="ko-KR" altLang="en-US" sz="1500" dirty="0">
                <a:latin typeface="YDVYMjOStd12"/>
              </a:rPr>
              <a:t>에 값 전달하지 않음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아빠</a:t>
            </a:r>
            <a:r>
              <a:rPr lang="en-US" altLang="ko-KR" sz="1500" dirty="0">
                <a:latin typeface="Consolas" panose="020B0609020204030204" pitchFamily="49" charset="0"/>
              </a:rPr>
              <a:t>:", </a:t>
            </a:r>
            <a:r>
              <a:rPr lang="en-US" altLang="ko-KR" sz="1500" dirty="0" err="1">
                <a:latin typeface="Consolas" panose="020B0609020204030204" pitchFamily="49" charset="0"/>
              </a:rPr>
              <a:t>fa.get_age</a:t>
            </a:r>
            <a:r>
              <a:rPr lang="en-US" altLang="ko-KR" sz="1500" dirty="0">
                <a:latin typeface="Consolas" panose="020B0609020204030204" pitchFamily="49" charset="0"/>
              </a:rPr>
              <a:t>()) 	  # get_age </a:t>
            </a:r>
            <a:r>
              <a:rPr lang="ko-KR" altLang="en-US" sz="1500" dirty="0">
                <a:latin typeface="YDVYMjOStd12"/>
              </a:rPr>
              <a:t>호출할 때 </a:t>
            </a:r>
            <a:r>
              <a:rPr lang="en-US" altLang="ko-KR" sz="1500" dirty="0">
                <a:latin typeface="Consolas" panose="020B0609020204030204" pitchFamily="49" charset="0"/>
              </a:rPr>
              <a:t>self</a:t>
            </a:r>
            <a:r>
              <a:rPr lang="ko-KR" altLang="en-US" sz="1500" dirty="0">
                <a:latin typeface="YDVYMjOStd12"/>
              </a:rPr>
              <a:t>에 값 전달하지 않음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1626E0-2158-4946-8077-6C738F42FB9D}"/>
              </a:ext>
            </a:extLst>
          </p:cNvPr>
          <p:cNvSpPr/>
          <p:nvPr/>
        </p:nvSpPr>
        <p:spPr>
          <a:xfrm>
            <a:off x="4509580" y="5850875"/>
            <a:ext cx="2176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현재 아빠 나이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...</a:t>
            </a:r>
          </a:p>
          <a:p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아빠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: 39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1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년 뒤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...</a:t>
            </a:r>
          </a:p>
          <a:p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아빠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: 40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13-4. (continue)</a:t>
            </a:r>
            <a:br>
              <a:rPr lang="en-US" altLang="ko-KR" sz="5500" dirty="0"/>
            </a:br>
            <a:r>
              <a:rPr lang="ko-KR" altLang="en-US" dirty="0"/>
              <a:t>클래스와 객체의 이해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3E5CF3-7448-46C0-A8E4-7B0A238308CC}"/>
              </a:ext>
            </a:extLst>
          </p:cNvPr>
          <p:cNvSpPr/>
          <p:nvPr/>
        </p:nvSpPr>
        <p:spPr>
          <a:xfrm>
            <a:off x="3638550" y="1142887"/>
            <a:ext cx="6858000" cy="111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인스턴스 변수 </a:t>
            </a:r>
            <a:r>
              <a:rPr lang="en-US" altLang="ko-KR" dirty="0">
                <a:latin typeface="YDVYMjOStd125"/>
              </a:rPr>
              <a:t>		</a:t>
            </a:r>
            <a:r>
              <a:rPr lang="ko-KR" altLang="en-US" dirty="0">
                <a:latin typeface="YDVYMjOStd125"/>
              </a:rPr>
              <a:t>인스턴스</a:t>
            </a:r>
            <a:r>
              <a:rPr lang="en-US" altLang="ko-KR" dirty="0">
                <a:latin typeface="YDVYMjOStd125"/>
              </a:rPr>
              <a:t>(</a:t>
            </a:r>
            <a:r>
              <a:rPr lang="ko-KR" altLang="en-US" dirty="0">
                <a:latin typeface="YDVYMjOStd125"/>
              </a:rPr>
              <a:t>객체</a:t>
            </a:r>
            <a:r>
              <a:rPr lang="en-US" altLang="ko-KR" dirty="0">
                <a:latin typeface="YDVYMjOStd125"/>
              </a:rPr>
              <a:t>) </a:t>
            </a:r>
            <a:r>
              <a:rPr lang="ko-KR" altLang="en-US" dirty="0">
                <a:latin typeface="YDVYMjOStd125"/>
              </a:rPr>
              <a:t>안에 존재하는 변수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인스턴스 메소드 </a:t>
            </a:r>
            <a:r>
              <a:rPr lang="en-US" altLang="ko-KR" dirty="0">
                <a:latin typeface="YDVYMjOStd125"/>
              </a:rPr>
              <a:t>		</a:t>
            </a:r>
            <a:r>
              <a:rPr lang="ko-KR" altLang="en-US" dirty="0">
                <a:latin typeface="YDVYMjOStd125"/>
              </a:rPr>
              <a:t>인스턴스</a:t>
            </a:r>
            <a:r>
              <a:rPr lang="en-US" altLang="ko-KR" dirty="0">
                <a:latin typeface="YDVYMjOStd125"/>
              </a:rPr>
              <a:t>(</a:t>
            </a:r>
            <a:r>
              <a:rPr lang="ko-KR" altLang="en-US" dirty="0">
                <a:latin typeface="YDVYMjOStd125"/>
              </a:rPr>
              <a:t>객체</a:t>
            </a:r>
            <a:r>
              <a:rPr lang="en-US" altLang="ko-KR" dirty="0">
                <a:latin typeface="YDVYMjOStd125"/>
              </a:rPr>
              <a:t>) </a:t>
            </a:r>
            <a:r>
              <a:rPr lang="ko-KR" altLang="en-US" dirty="0">
                <a:latin typeface="YDVYMjOStd125"/>
              </a:rPr>
              <a:t>안에 존재하는 메소드</a:t>
            </a:r>
            <a:r>
              <a:rPr lang="en-US" altLang="ko-KR" dirty="0">
                <a:latin typeface="YDVYMjOStd125"/>
              </a:rPr>
              <a:t>(</a:t>
            </a:r>
            <a:r>
              <a:rPr lang="ko-KR" altLang="en-US" dirty="0">
                <a:latin typeface="YDVYMjOStd125"/>
              </a:rPr>
              <a:t>함수</a:t>
            </a:r>
            <a:r>
              <a:rPr lang="en-US" altLang="ko-KR" dirty="0">
                <a:latin typeface="YDVYMjOStd125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13-5. </a:t>
            </a:r>
            <a:br>
              <a:rPr lang="en-US" altLang="ko-KR" sz="5500" dirty="0"/>
            </a:br>
            <a:r>
              <a:rPr lang="ko-KR" altLang="en-US" dirty="0"/>
              <a:t>이전 예제의 </a:t>
            </a:r>
            <a:br>
              <a:rPr lang="en-US" altLang="ko-KR" dirty="0"/>
            </a:br>
            <a:r>
              <a:rPr lang="ko-KR" altLang="en-US" dirty="0"/>
              <a:t>수정 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3117E-5BED-4CD2-9AD3-9811433434E0}"/>
              </a:ext>
            </a:extLst>
          </p:cNvPr>
          <p:cNvSpPr/>
          <p:nvPr/>
        </p:nvSpPr>
        <p:spPr>
          <a:xfrm>
            <a:off x="3619500" y="378898"/>
            <a:ext cx="6943725" cy="656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family_age3.py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AgeInfo: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up_age(self):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self.age += 1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get_age(self):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return self.age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fa = AgeInfo() 	# </a:t>
            </a:r>
            <a:r>
              <a:rPr lang="ko-KR" altLang="en-US" sz="1500" dirty="0">
                <a:latin typeface="YDVYMjOStd12"/>
              </a:rPr>
              <a:t>아빠 나이 객체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mo = AgeInfo() 	# </a:t>
            </a:r>
            <a:r>
              <a:rPr lang="ko-KR" altLang="en-US" sz="1500" dirty="0">
                <a:latin typeface="YDVYMjOStd12"/>
              </a:rPr>
              <a:t>엄마 나이 객체 생성</a:t>
            </a:r>
            <a:endParaRPr lang="en-US" altLang="ko-KR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me = AgeInfo() 	# </a:t>
            </a:r>
            <a:r>
              <a:rPr lang="ko-KR" altLang="en-US" sz="1500" dirty="0">
                <a:latin typeface="YDVYMjOStd12"/>
              </a:rPr>
              <a:t>나의 나이 객체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fa.age = 39 		# </a:t>
            </a:r>
            <a:r>
              <a:rPr lang="ko-KR" altLang="en-US" sz="1500" dirty="0">
                <a:latin typeface="YDVYMjOStd12"/>
              </a:rPr>
              <a:t>아빠 현재 나이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latin typeface="Consolas" panose="020B0609020204030204" pitchFamily="49" charset="0"/>
              </a:rPr>
              <a:t>mo.age</a:t>
            </a:r>
            <a:r>
              <a:rPr lang="en-US" altLang="ko-KR" sz="1500" dirty="0">
                <a:latin typeface="Consolas" panose="020B0609020204030204" pitchFamily="49" charset="0"/>
              </a:rPr>
              <a:t> = 35 		# </a:t>
            </a:r>
            <a:r>
              <a:rPr lang="ko-KR" altLang="en-US" sz="1500" dirty="0">
                <a:latin typeface="YDVYMjOStd12"/>
              </a:rPr>
              <a:t>엄마 현재 나이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latin typeface="Consolas" panose="020B0609020204030204" pitchFamily="49" charset="0"/>
              </a:rPr>
              <a:t>me.age</a:t>
            </a:r>
            <a:r>
              <a:rPr lang="en-US" altLang="ko-KR" sz="1500" dirty="0">
                <a:latin typeface="Consolas" panose="020B0609020204030204" pitchFamily="49" charset="0"/>
              </a:rPr>
              <a:t> = 12 		# </a:t>
            </a:r>
            <a:r>
              <a:rPr lang="ko-KR" altLang="en-US" sz="1500" dirty="0">
                <a:latin typeface="YDVYMjOStd12"/>
              </a:rPr>
              <a:t>나의 현재 나이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sum = </a:t>
            </a:r>
            <a:r>
              <a:rPr lang="en-US" altLang="ko-KR" sz="1500" dirty="0" err="1">
                <a:latin typeface="Consolas" panose="020B0609020204030204" pitchFamily="49" charset="0"/>
              </a:rPr>
              <a:t>fa.get_age</a:t>
            </a:r>
            <a:r>
              <a:rPr lang="en-US" altLang="ko-KR" sz="1500" dirty="0">
                <a:latin typeface="Consolas" panose="020B0609020204030204" pitchFamily="49" charset="0"/>
              </a:rPr>
              <a:t>() + </a:t>
            </a:r>
            <a:r>
              <a:rPr lang="en-US" altLang="ko-KR" sz="1500" dirty="0" err="1">
                <a:latin typeface="Consolas" panose="020B0609020204030204" pitchFamily="49" charset="0"/>
              </a:rPr>
              <a:t>mo.get_age</a:t>
            </a:r>
            <a:r>
              <a:rPr lang="en-US" altLang="ko-KR" sz="1500" dirty="0">
                <a:latin typeface="Consolas" panose="020B0609020204030204" pitchFamily="49" charset="0"/>
              </a:rPr>
              <a:t>() + </a:t>
            </a:r>
            <a:r>
              <a:rPr lang="en-US" altLang="ko-KR" sz="1500" dirty="0" err="1">
                <a:latin typeface="Consolas" panose="020B0609020204030204" pitchFamily="49" charset="0"/>
              </a:rPr>
              <a:t>me.get_age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가족 나이 합</a:t>
            </a:r>
            <a:r>
              <a:rPr lang="en-US" altLang="ko-KR" sz="1500" dirty="0">
                <a:latin typeface="Consolas" panose="020B0609020204030204" pitchFamily="49" charset="0"/>
              </a:rPr>
              <a:t>:", sum)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latin typeface="Consolas" panose="020B0609020204030204" pitchFamily="49" charset="0"/>
              </a:rPr>
              <a:t>fa.up_age</a:t>
            </a:r>
            <a:r>
              <a:rPr lang="en-US" altLang="ko-KR" sz="1500" dirty="0">
                <a:latin typeface="Consolas" panose="020B0609020204030204" pitchFamily="49" charset="0"/>
              </a:rPr>
              <a:t>() 		# </a:t>
            </a:r>
            <a:r>
              <a:rPr lang="ko-KR" altLang="en-US" sz="1500" dirty="0">
                <a:latin typeface="YDVYMjOStd12"/>
              </a:rPr>
              <a:t>아빠 나이 한 살 올림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latin typeface="Consolas" panose="020B0609020204030204" pitchFamily="49" charset="0"/>
              </a:rPr>
              <a:t>mo.up_age</a:t>
            </a:r>
            <a:r>
              <a:rPr lang="en-US" altLang="ko-KR" sz="1500" dirty="0">
                <a:latin typeface="Consolas" panose="020B0609020204030204" pitchFamily="49" charset="0"/>
              </a:rPr>
              <a:t>() 		# </a:t>
            </a:r>
            <a:r>
              <a:rPr lang="ko-KR" altLang="en-US" sz="1500" dirty="0">
                <a:latin typeface="YDVYMjOStd12"/>
              </a:rPr>
              <a:t>엄마 나이 한 살 올림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latin typeface="Consolas" panose="020B0609020204030204" pitchFamily="49" charset="0"/>
              </a:rPr>
              <a:t>me.up_age</a:t>
            </a:r>
            <a:r>
              <a:rPr lang="en-US" altLang="ko-KR" sz="1500" dirty="0">
                <a:latin typeface="Consolas" panose="020B0609020204030204" pitchFamily="49" charset="0"/>
              </a:rPr>
              <a:t>() 		# </a:t>
            </a:r>
            <a:r>
              <a:rPr lang="ko-KR" altLang="en-US" sz="1500" dirty="0">
                <a:latin typeface="YDVYMjOStd12"/>
              </a:rPr>
              <a:t>나의 나이 한 살 올림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sum = </a:t>
            </a:r>
            <a:r>
              <a:rPr lang="en-US" altLang="ko-KR" sz="1500" dirty="0" err="1">
                <a:latin typeface="Consolas" panose="020B0609020204030204" pitchFamily="49" charset="0"/>
              </a:rPr>
              <a:t>fa.get_age</a:t>
            </a:r>
            <a:r>
              <a:rPr lang="en-US" altLang="ko-KR" sz="1500" dirty="0">
                <a:latin typeface="Consolas" panose="020B0609020204030204" pitchFamily="49" charset="0"/>
              </a:rPr>
              <a:t>() + </a:t>
            </a:r>
            <a:r>
              <a:rPr lang="en-US" altLang="ko-KR" sz="1500" dirty="0" err="1">
                <a:latin typeface="Consolas" panose="020B0609020204030204" pitchFamily="49" charset="0"/>
              </a:rPr>
              <a:t>mo.get_age</a:t>
            </a:r>
            <a:r>
              <a:rPr lang="en-US" altLang="ko-KR" sz="1500" dirty="0">
                <a:latin typeface="Consolas" panose="020B0609020204030204" pitchFamily="49" charset="0"/>
              </a:rPr>
              <a:t>() + </a:t>
            </a:r>
            <a:r>
              <a:rPr lang="en-US" altLang="ko-KR" sz="1500" dirty="0" err="1">
                <a:latin typeface="Consolas" panose="020B0609020204030204" pitchFamily="49" charset="0"/>
              </a:rPr>
              <a:t>me.get_age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print("1</a:t>
            </a:r>
            <a:r>
              <a:rPr lang="ko-KR" altLang="en-US" sz="1500" dirty="0">
                <a:latin typeface="YDVYMjOStd12"/>
              </a:rPr>
              <a:t>년 후의 합</a:t>
            </a:r>
            <a:r>
              <a:rPr lang="en-US" altLang="ko-KR" sz="1500" dirty="0">
                <a:latin typeface="Consolas" panose="020B0609020204030204" pitchFamily="49" charset="0"/>
              </a:rPr>
              <a:t>:", sum)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B7971C-50A9-49CA-8EBD-941FCFE90A71}"/>
              </a:ext>
            </a:extLst>
          </p:cNvPr>
          <p:cNvSpPr/>
          <p:nvPr/>
        </p:nvSpPr>
        <p:spPr>
          <a:xfrm>
            <a:off x="7772401" y="6202103"/>
            <a:ext cx="182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가족 나이 합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: 86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1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년 후의 합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: 89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61EBA2-94E1-448D-9693-AD326FEB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23" y="1009537"/>
            <a:ext cx="5317452" cy="15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13-6. </a:t>
            </a:r>
            <a:br>
              <a:rPr lang="en-US" altLang="ko-KR" sz="5500" dirty="0"/>
            </a:br>
            <a:r>
              <a:rPr lang="en-US" altLang="ko-KR" dirty="0"/>
              <a:t>self </a:t>
            </a:r>
            <a:r>
              <a:rPr lang="ko-KR" altLang="en-US" dirty="0"/>
              <a:t>너 뭐냐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C9D5C-19A8-4A5A-965C-5B7B51AC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929430"/>
            <a:ext cx="6338140" cy="22723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5E3387-7CFD-44C5-A7E6-FE9279002E23}"/>
              </a:ext>
            </a:extLst>
          </p:cNvPr>
          <p:cNvSpPr/>
          <p:nvPr/>
        </p:nvSpPr>
        <p:spPr>
          <a:xfrm>
            <a:off x="3724712" y="3960947"/>
            <a:ext cx="6943725" cy="1764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family_age3.py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AgeInfo: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up_age(self):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self.age += 1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get_age(self):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return self.age</a:t>
            </a:r>
          </a:p>
        </p:txBody>
      </p:sp>
    </p:spTree>
    <p:extLst>
      <p:ext uri="{BB962C8B-B14F-4D97-AF65-F5344CB8AC3E}">
        <p14:creationId xmlns:p14="http://schemas.microsoft.com/office/powerpoint/2010/main" val="288110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13-6. (continue)</a:t>
            </a:r>
            <a:br>
              <a:rPr lang="en-US" altLang="ko-KR" sz="5500" dirty="0"/>
            </a:br>
            <a:r>
              <a:rPr lang="en-US" altLang="ko-KR" dirty="0"/>
              <a:t>self </a:t>
            </a:r>
            <a:r>
              <a:rPr lang="ko-KR" altLang="en-US" dirty="0"/>
              <a:t>너 뭐냐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D46F15-492F-4FD5-A331-CD274FDB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42" y="837929"/>
            <a:ext cx="7301046" cy="31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2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13-6. (continue)</a:t>
            </a:r>
            <a:br>
              <a:rPr lang="en-US" altLang="ko-KR" sz="5500" dirty="0"/>
            </a:br>
            <a:r>
              <a:rPr lang="en-US" altLang="ko-KR" dirty="0"/>
              <a:t>self </a:t>
            </a:r>
            <a:r>
              <a:rPr lang="ko-KR" altLang="en-US" dirty="0"/>
              <a:t>너 뭐냐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64F8B7-A36E-46BE-8599-8CDB4F5D1EF3}"/>
              </a:ext>
            </a:extLst>
          </p:cNvPr>
          <p:cNvSpPr/>
          <p:nvPr/>
        </p:nvSpPr>
        <p:spPr>
          <a:xfrm>
            <a:off x="3514987" y="626290"/>
            <a:ext cx="4376258" cy="55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self_test.py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AgeInfo: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up_age(self):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self.age += 1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get_age(self):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return self.age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fa = AgeInfo()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fa.age = 20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fa.up_age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ko-KR" altLang="en-US" sz="1500" dirty="0">
              <a:solidFill>
                <a:srgbClr val="FF000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AgeInfo.up_age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(fa)</a:t>
            </a:r>
            <a:endParaRPr lang="ko-KR" altLang="en-US" sz="1500" dirty="0">
              <a:solidFill>
                <a:srgbClr val="0070C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fa.get_age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AgeInfo.get_age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(fa)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2C6DB-99A6-4348-822E-6FEF5E26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63" y="1328447"/>
            <a:ext cx="5449860" cy="28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7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13-7. </a:t>
            </a:r>
            <a:br>
              <a:rPr lang="en-US" altLang="ko-KR" sz="5500" dirty="0"/>
            </a:br>
            <a:r>
              <a:rPr lang="en-US" altLang="ko-KR" dirty="0"/>
              <a:t>self </a:t>
            </a:r>
            <a:r>
              <a:rPr lang="ko-KR" altLang="en-US" dirty="0"/>
              <a:t>이외의 매개변수 갖는 함수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E62C7-EA76-4215-9D54-C519416237B5}"/>
              </a:ext>
            </a:extLst>
          </p:cNvPr>
          <p:cNvSpPr/>
          <p:nvPr/>
        </p:nvSpPr>
        <p:spPr>
          <a:xfrm>
            <a:off x="3601673" y="447446"/>
            <a:ext cx="7413072" cy="5963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# family_age4.py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AgeInfo: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def up_age(self):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	self.age += 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def get_age(self):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	return self.age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def set_age(self, age):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	self.age = age</a:t>
            </a:r>
            <a:endParaRPr lang="ko-KR" altLang="en-US" sz="1600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fa = AgeInfo()</a:t>
            </a:r>
            <a:endParaRPr lang="ko-KR" altLang="en-US" sz="16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fa.set_age</a:t>
            </a:r>
            <a:r>
              <a:rPr lang="en-US" altLang="ko-KR" sz="1600" dirty="0">
                <a:latin typeface="Consolas" panose="020B0609020204030204" pitchFamily="49" charset="0"/>
              </a:rPr>
              <a:t>(39)</a:t>
            </a:r>
            <a:endParaRPr lang="ko-KR" altLang="en-US" sz="16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fa.up_age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print("1</a:t>
            </a:r>
            <a:r>
              <a:rPr lang="ko-KR" altLang="en-US" sz="1600" dirty="0">
                <a:latin typeface="YDVYMjOStd12"/>
              </a:rPr>
              <a:t>년 후 아빠 나이</a:t>
            </a:r>
            <a:r>
              <a:rPr lang="en-US" altLang="ko-KR" sz="1600" dirty="0">
                <a:latin typeface="Consolas" panose="020B0609020204030204" pitchFamily="49" charset="0"/>
              </a:rPr>
              <a:t>:", </a:t>
            </a:r>
            <a:r>
              <a:rPr lang="en-US" altLang="ko-KR" sz="1600" dirty="0" err="1">
                <a:latin typeface="Consolas" panose="020B0609020204030204" pitchFamily="49" charset="0"/>
              </a:rPr>
              <a:t>fa.get_age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main()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AFF690-C749-45FB-8DE3-2992F9D377B8}"/>
              </a:ext>
            </a:extLst>
          </p:cNvPr>
          <p:cNvSpPr/>
          <p:nvPr/>
        </p:nvSpPr>
        <p:spPr>
          <a:xfrm>
            <a:off x="3601673" y="634322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년 후 아빠 나이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40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2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13-8. </a:t>
            </a:r>
            <a:br>
              <a:rPr lang="en-US" altLang="ko-KR" sz="5500" dirty="0"/>
            </a:br>
            <a:r>
              <a:rPr lang="ko-KR" altLang="en-US" dirty="0"/>
              <a:t>생성자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초기화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CABE-04F8-4F3E-9780-76507492EC79}"/>
              </a:ext>
            </a:extLst>
          </p:cNvPr>
          <p:cNvSpPr/>
          <p:nvPr/>
        </p:nvSpPr>
        <p:spPr>
          <a:xfrm>
            <a:off x="3761064" y="752155"/>
            <a:ext cx="7144624" cy="39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# ctor1.py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class Const: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def __init__(self):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	print("new~")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o1 = Const()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o2 = Const()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main()</a:t>
            </a:r>
            <a:endParaRPr lang="ko-KR" altLang="en-US" sz="1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ABC16-5705-4B70-AF79-35F485A5347C}"/>
              </a:ext>
            </a:extLst>
          </p:cNvPr>
          <p:cNvSpPr/>
          <p:nvPr/>
        </p:nvSpPr>
        <p:spPr>
          <a:xfrm>
            <a:off x="3761064" y="49514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new~</a:t>
            </a:r>
          </a:p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new~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4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13-8.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생성자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초기화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99A7FB-8F43-45CD-838E-27CD9176B4FB}"/>
              </a:ext>
            </a:extLst>
          </p:cNvPr>
          <p:cNvSpPr/>
          <p:nvPr/>
        </p:nvSpPr>
        <p:spPr>
          <a:xfrm>
            <a:off x="3710731" y="638661"/>
            <a:ext cx="7689908" cy="559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ctor2.py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Const: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	def 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__init__</a:t>
            </a:r>
            <a:r>
              <a:rPr lang="pt-BR" altLang="ko-KR" sz="1500" dirty="0">
                <a:latin typeface="Consolas" panose="020B0609020204030204" pitchFamily="49" charset="0"/>
              </a:rPr>
              <a:t>(self, n1, n2):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self.n1 = n1 		# self.n1</a:t>
            </a:r>
            <a:r>
              <a:rPr lang="ko-KR" altLang="en-US" sz="1500" dirty="0">
                <a:latin typeface="YDVYMjOStd12"/>
              </a:rPr>
              <a:t>은 인스턴스 변수</a:t>
            </a:r>
            <a:r>
              <a:rPr lang="en-US" altLang="ko-KR" sz="1500" dirty="0">
                <a:latin typeface="Consolas" panose="020B0609020204030204" pitchFamily="49" charset="0"/>
              </a:rPr>
              <a:t>, n1</a:t>
            </a:r>
            <a:r>
              <a:rPr lang="ko-KR" altLang="en-US" sz="1500" dirty="0">
                <a:latin typeface="YDVYMjOStd12"/>
              </a:rPr>
              <a:t>은 매개변수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self.n2 = n2 		# self.n2</a:t>
            </a:r>
            <a:r>
              <a:rPr lang="ko-KR" altLang="en-US" sz="1500" dirty="0">
                <a:latin typeface="YDVYMjOStd12"/>
              </a:rPr>
              <a:t>는 인스턴스 변수</a:t>
            </a:r>
            <a:r>
              <a:rPr lang="en-US" altLang="ko-KR" sz="1500" dirty="0">
                <a:latin typeface="Consolas" panose="020B0609020204030204" pitchFamily="49" charset="0"/>
              </a:rPr>
              <a:t>, n2</a:t>
            </a:r>
            <a:r>
              <a:rPr lang="ko-KR" altLang="en-US" sz="1500" dirty="0">
                <a:latin typeface="YDVYMjOStd12"/>
              </a:rPr>
              <a:t>는 매개변수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def </a:t>
            </a:r>
            <a:r>
              <a:rPr lang="en-US" altLang="ko-KR" sz="1500" dirty="0" err="1">
                <a:latin typeface="Consolas" panose="020B0609020204030204" pitchFamily="49" charset="0"/>
              </a:rPr>
              <a:t>show_data</a:t>
            </a:r>
            <a:r>
              <a:rPr lang="en-US" altLang="ko-KR" sz="1500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print(self.n1, self.n2)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o1 = Const(1, 2)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o2 = Const(3, 4)</a:t>
            </a:r>
            <a:endParaRPr lang="en-US" altLang="ko-KR" sz="15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o1.show_data()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o2.show_data()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93F7B-ED42-4B94-A2EE-96CBFD169C7E}"/>
              </a:ext>
            </a:extLst>
          </p:cNvPr>
          <p:cNvSpPr/>
          <p:nvPr/>
        </p:nvSpPr>
        <p:spPr>
          <a:xfrm>
            <a:off x="3710731" y="58961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1 2</a:t>
            </a:r>
          </a:p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3 4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8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13-9. </a:t>
            </a:r>
            <a:br>
              <a:rPr lang="en-US" altLang="ko-KR" sz="5500" dirty="0"/>
            </a:br>
            <a:r>
              <a:rPr lang="ko-KR" altLang="en-US"/>
              <a:t>파이썬의 모든 값은 객체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53CEBF-DD6C-4EFF-ACAE-04AEB380CFDB}"/>
              </a:ext>
            </a:extLst>
          </p:cNvPr>
          <p:cNvSpPr/>
          <p:nvPr/>
        </p:nvSpPr>
        <p:spPr>
          <a:xfrm>
            <a:off x="3685564" y="916146"/>
            <a:ext cx="7740242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 = 1000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n.bit_length</a:t>
            </a:r>
            <a:r>
              <a:rPr lang="en-US" altLang="ko-KR" dirty="0">
                <a:latin typeface="Consolas" panose="020B0609020204030204" pitchFamily="49" charset="0"/>
              </a:rPr>
              <a:t>() 	# </a:t>
            </a:r>
            <a:r>
              <a:rPr lang="ko-KR" altLang="en-US" dirty="0">
                <a:latin typeface="YDVYMjOStd12"/>
              </a:rPr>
              <a:t>변수 </a:t>
            </a:r>
            <a:r>
              <a:rPr lang="en-US" altLang="ko-KR" dirty="0">
                <a:latin typeface="Consolas" panose="020B0609020204030204" pitchFamily="49" charset="0"/>
              </a:rPr>
              <a:t>n</a:t>
            </a:r>
            <a:r>
              <a:rPr lang="ko-KR" altLang="en-US" dirty="0">
                <a:latin typeface="YDVYMjOStd12"/>
              </a:rPr>
              <a:t>에 담긴 정수도 객체라는 증거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B7E110-510E-4529-80DA-CEF266B78BC6}"/>
              </a:ext>
            </a:extLst>
          </p:cNvPr>
          <p:cNvSpPr/>
          <p:nvPr/>
        </p:nvSpPr>
        <p:spPr>
          <a:xfrm>
            <a:off x="3685563" y="2753335"/>
            <a:ext cx="7496961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 = 3.14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f.is_integer</a:t>
            </a:r>
            <a:r>
              <a:rPr lang="en-US" altLang="ko-KR" dirty="0">
                <a:latin typeface="Consolas" panose="020B0609020204030204" pitchFamily="49" charset="0"/>
              </a:rPr>
              <a:t>() 	# </a:t>
            </a:r>
            <a:r>
              <a:rPr lang="ko-KR" altLang="en-US" dirty="0">
                <a:latin typeface="YDVYMjOStd12"/>
              </a:rPr>
              <a:t>변수 </a:t>
            </a:r>
            <a:r>
              <a:rPr lang="en-US" altLang="ko-KR" dirty="0">
                <a:latin typeface="Consolas" panose="020B0609020204030204" pitchFamily="49" charset="0"/>
              </a:rPr>
              <a:t>f</a:t>
            </a:r>
            <a:r>
              <a:rPr lang="ko-KR" altLang="en-US" dirty="0">
                <a:latin typeface="YDVYMjOStd12"/>
              </a:rPr>
              <a:t>에 담긴 실수도 객체라는 증거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13-1. </a:t>
            </a:r>
            <a:br>
              <a:rPr lang="en-US" altLang="ko-KR" sz="5500" dirty="0"/>
            </a:br>
            <a:r>
              <a:rPr lang="ko-KR" altLang="en-US" dirty="0"/>
              <a:t>전역변수와 </a:t>
            </a:r>
            <a:br>
              <a:rPr lang="en-US" altLang="ko-KR" dirty="0"/>
            </a:br>
            <a:r>
              <a:rPr lang="ko-KR" altLang="en-US" dirty="0"/>
              <a:t>지역변수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FEBCFC-D1E5-4BE8-9546-96CF6F5DAC21}"/>
              </a:ext>
            </a:extLst>
          </p:cNvPr>
          <p:cNvSpPr/>
          <p:nvPr/>
        </p:nvSpPr>
        <p:spPr>
          <a:xfrm>
            <a:off x="3735897" y="537426"/>
            <a:ext cx="7345960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func(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lv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print(lv)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func(12)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3B2EA6-8BBC-4BD4-BE03-39DFC6270760}"/>
              </a:ext>
            </a:extLst>
          </p:cNvPr>
          <p:cNvSpPr/>
          <p:nvPr/>
        </p:nvSpPr>
        <p:spPr>
          <a:xfrm>
            <a:off x="3735897" y="3642406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 = 100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 +=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func():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func()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전역변수와 </a:t>
            </a:r>
            <a:br>
              <a:rPr lang="en-US" altLang="ko-KR" dirty="0"/>
            </a:br>
            <a:r>
              <a:rPr lang="ko-KR" altLang="en-US" dirty="0"/>
              <a:t>지역변수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AEB6FE-15FA-4376-9339-3E275B583324}"/>
              </a:ext>
            </a:extLst>
          </p:cNvPr>
          <p:cNvSpPr/>
          <p:nvPr/>
        </p:nvSpPr>
        <p:spPr>
          <a:xfrm>
            <a:off x="3719119" y="815154"/>
            <a:ext cx="6096000" cy="37885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cnt = 100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func():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cnt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print(cnt)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func()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print(cnt)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92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전역변수와 </a:t>
            </a:r>
            <a:br>
              <a:rPr lang="en-US" altLang="ko-KR" dirty="0"/>
            </a:br>
            <a:r>
              <a:rPr lang="ko-KR" altLang="en-US" dirty="0"/>
              <a:t>지역변수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886BA6-C668-4EEB-8CF9-44BD1878990A}"/>
              </a:ext>
            </a:extLst>
          </p:cNvPr>
          <p:cNvSpPr/>
          <p:nvPr/>
        </p:nvSpPr>
        <p:spPr>
          <a:xfrm>
            <a:off x="3777841" y="637275"/>
            <a:ext cx="3755473" cy="378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cnt = 100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func():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cnt</a:t>
            </a:r>
            <a:endParaRPr lang="ko-KR" altLang="en-US" dirty="0">
              <a:solidFill>
                <a:srgbClr val="C0000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cnt = 0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print(cnt)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func()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print(cnt)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32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13-2. </a:t>
            </a:r>
            <a:br>
              <a:rPr lang="en-US" altLang="ko-KR" sz="5500" dirty="0"/>
            </a:br>
            <a:r>
              <a:rPr lang="ko-KR" altLang="en-US" dirty="0"/>
              <a:t>객체지향 프로그래밍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08A11C-5978-4FF4-9DE4-EB4A4A6B7B5B}"/>
              </a:ext>
            </a:extLst>
          </p:cNvPr>
          <p:cNvSpPr/>
          <p:nvPr/>
        </p:nvSpPr>
        <p:spPr>
          <a:xfrm>
            <a:off x="3819861" y="2397046"/>
            <a:ext cx="696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YDVYMjOStd23"/>
              </a:rPr>
              <a:t>객체지향 프로그래밍</a:t>
            </a:r>
            <a:r>
              <a:rPr lang="en-US" altLang="ko-KR" sz="2400" dirty="0">
                <a:latin typeface="YDVYMjOStd23"/>
              </a:rPr>
              <a:t>(Object Oriented Programming)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278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13-3. </a:t>
            </a:r>
            <a:br>
              <a:rPr lang="en-US" altLang="ko-KR" sz="5500" dirty="0"/>
            </a:br>
            <a:r>
              <a:rPr lang="ko-KR" altLang="en-US" dirty="0"/>
              <a:t>객체 이전의 프로그램에 대한 반성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016CB5-5394-4E79-BB76-C65C525E574C}"/>
              </a:ext>
            </a:extLst>
          </p:cNvPr>
          <p:cNvSpPr/>
          <p:nvPr/>
        </p:nvSpPr>
        <p:spPr>
          <a:xfrm>
            <a:off x="3514987" y="655259"/>
            <a:ext cx="7726261" cy="55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family_age1.py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fa_age = 39 			# </a:t>
            </a:r>
            <a:r>
              <a:rPr lang="ko-KR" altLang="en-US" sz="1500" dirty="0">
                <a:latin typeface="YDVYMjOStd12"/>
              </a:rPr>
              <a:t>아빠 나이 정보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YDVYMjOStd12"/>
              </a:rPr>
              <a:t>현재 </a:t>
            </a:r>
            <a:r>
              <a:rPr lang="en-US" altLang="ko-KR" sz="1500" dirty="0">
                <a:latin typeface="Consolas" panose="020B0609020204030204" pitchFamily="49" charset="0"/>
              </a:rPr>
              <a:t>39</a:t>
            </a:r>
            <a:r>
              <a:rPr lang="ko-KR" altLang="en-US" sz="1500" dirty="0">
                <a:latin typeface="YDVYMjOStd12"/>
              </a:rPr>
              <a:t>살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up_fa_age(): 		# </a:t>
            </a:r>
            <a:r>
              <a:rPr lang="ko-KR" altLang="en-US" sz="1500" dirty="0">
                <a:latin typeface="YDVYMjOStd12"/>
              </a:rPr>
              <a:t>이 함수를 호출하면 아빠 나이 올라감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global fa_age 	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fa_age += 1 		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get_fa_age(): 	# </a:t>
            </a:r>
            <a:r>
              <a:rPr lang="ko-KR" altLang="en-US" sz="1500" dirty="0">
                <a:latin typeface="YDVYMjOStd12"/>
              </a:rPr>
              <a:t>이 함수 호출하면 아빠 나이 반환함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return fa_age 	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print("2019</a:t>
            </a:r>
            <a:r>
              <a:rPr lang="ko-KR" altLang="en-US" sz="1500" dirty="0">
                <a:latin typeface="YDVYMjOStd12"/>
              </a:rPr>
              <a:t>년</a:t>
            </a:r>
            <a:r>
              <a:rPr lang="en-US" altLang="ko-KR" sz="1500" dirty="0">
                <a:latin typeface="Consolas" panose="020B0609020204030204" pitchFamily="49" charset="0"/>
              </a:rPr>
              <a:t>...")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print("</a:t>
            </a:r>
            <a:r>
              <a:rPr lang="ko-KR" altLang="en-US" sz="1500" dirty="0">
                <a:latin typeface="YDVYMjOStd12"/>
              </a:rPr>
              <a:t>아빠</a:t>
            </a:r>
            <a:r>
              <a:rPr lang="en-US" altLang="ko-KR" sz="1500" dirty="0">
                <a:latin typeface="Consolas" panose="020B0609020204030204" pitchFamily="49" charset="0"/>
              </a:rPr>
              <a:t>:", get_fa_age())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print("2020</a:t>
            </a:r>
            <a:r>
              <a:rPr lang="ko-KR" altLang="en-US" sz="1500" dirty="0">
                <a:latin typeface="YDVYMjOStd12"/>
              </a:rPr>
              <a:t>년</a:t>
            </a:r>
            <a:r>
              <a:rPr lang="en-US" altLang="ko-KR" sz="1500" dirty="0">
                <a:latin typeface="Consolas" panose="020B0609020204030204" pitchFamily="49" charset="0"/>
              </a:rPr>
              <a:t>...")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up_fa_age() # </a:t>
            </a:r>
            <a:r>
              <a:rPr lang="ko-KR" altLang="en-US" sz="1500" dirty="0">
                <a:latin typeface="YDVYMjOStd12"/>
              </a:rPr>
              <a:t>아빠 나이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YDVYMjOStd12"/>
              </a:rPr>
              <a:t>살 증가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print("</a:t>
            </a:r>
            <a:r>
              <a:rPr lang="ko-KR" altLang="en-US" sz="1500" dirty="0">
                <a:latin typeface="YDVYMjOStd12"/>
              </a:rPr>
              <a:t>아빠</a:t>
            </a:r>
            <a:r>
              <a:rPr lang="en-US" altLang="ko-KR" sz="1500" dirty="0">
                <a:latin typeface="Consolas" panose="020B0609020204030204" pitchFamily="49" charset="0"/>
              </a:rPr>
              <a:t>:", get_fa_age())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681EAD-17A4-4D21-B072-DBF73902939D}"/>
              </a:ext>
            </a:extLst>
          </p:cNvPr>
          <p:cNvSpPr/>
          <p:nvPr/>
        </p:nvSpPr>
        <p:spPr>
          <a:xfrm>
            <a:off x="8945461" y="5002412"/>
            <a:ext cx="1565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2019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년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...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아빠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39</a:t>
            </a:r>
          </a:p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2020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년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...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아빠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40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객체 이전의 프로그램에 대한 반성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68C9D-491A-4CFC-A2D6-82009EE97682}"/>
              </a:ext>
            </a:extLst>
          </p:cNvPr>
          <p:cNvSpPr/>
          <p:nvPr/>
        </p:nvSpPr>
        <p:spPr>
          <a:xfrm>
            <a:off x="3719119" y="386991"/>
            <a:ext cx="6096000" cy="6635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family_age2.py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fa_age = 39 			# </a:t>
            </a:r>
            <a:r>
              <a:rPr lang="ko-KR" altLang="en-US" sz="1500" dirty="0">
                <a:latin typeface="YDVYMjOStd12"/>
              </a:rPr>
              <a:t>아빠 나이 정보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up_fa_age(): 		# </a:t>
            </a:r>
            <a:r>
              <a:rPr lang="ko-KR" altLang="en-US" sz="1500" dirty="0">
                <a:latin typeface="YDVYMjOStd12"/>
              </a:rPr>
              <a:t>아빠 나이 올라감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global fa_age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fa_age += 1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get_fa_age(): 	# </a:t>
            </a:r>
            <a:r>
              <a:rPr lang="ko-KR" altLang="en-US" sz="1500" dirty="0">
                <a:latin typeface="YDVYMjOStd12"/>
              </a:rPr>
              <a:t>아빠 나이는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return fa_age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mo_age</a:t>
            </a:r>
            <a:r>
              <a:rPr lang="en-US" altLang="ko-KR" sz="1500" dirty="0">
                <a:latin typeface="Consolas" panose="020B0609020204030204" pitchFamily="49" charset="0"/>
              </a:rPr>
              <a:t> = 35 			# </a:t>
            </a:r>
            <a:r>
              <a:rPr lang="ko-KR" altLang="en-US" sz="1500" dirty="0">
                <a:latin typeface="YDVYMjOStd12"/>
              </a:rPr>
              <a:t>엄마 나이 정보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</a:t>
            </a:r>
            <a:r>
              <a:rPr lang="en-US" altLang="ko-KR" sz="1500" dirty="0" err="1">
                <a:latin typeface="Consolas" panose="020B0609020204030204" pitchFamily="49" charset="0"/>
              </a:rPr>
              <a:t>up_mo_age</a:t>
            </a:r>
            <a:r>
              <a:rPr lang="en-US" altLang="ko-KR" sz="1500" dirty="0">
                <a:latin typeface="Consolas" panose="020B0609020204030204" pitchFamily="49" charset="0"/>
              </a:rPr>
              <a:t>(): 		# </a:t>
            </a:r>
            <a:r>
              <a:rPr lang="ko-KR" altLang="en-US" sz="1500" dirty="0">
                <a:latin typeface="YDVYMjOStd12"/>
              </a:rPr>
              <a:t>엄마 나이 올라감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global </a:t>
            </a:r>
            <a:r>
              <a:rPr lang="en-US" altLang="ko-KR" sz="1500" dirty="0" err="1">
                <a:latin typeface="Consolas" panose="020B0609020204030204" pitchFamily="49" charset="0"/>
              </a:rPr>
              <a:t>mo_age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 err="1">
                <a:latin typeface="Consolas" panose="020B0609020204030204" pitchFamily="49" charset="0"/>
              </a:rPr>
              <a:t>mo_age</a:t>
            </a:r>
            <a:r>
              <a:rPr lang="en-US" altLang="ko-KR" sz="1500" dirty="0">
                <a:latin typeface="Consolas" panose="020B0609020204030204" pitchFamily="49" charset="0"/>
              </a:rPr>
              <a:t> += 1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</a:t>
            </a:r>
            <a:r>
              <a:rPr lang="en-US" altLang="ko-KR" sz="1500" dirty="0" err="1">
                <a:latin typeface="Consolas" panose="020B0609020204030204" pitchFamily="49" charset="0"/>
              </a:rPr>
              <a:t>get_mo_age</a:t>
            </a:r>
            <a:r>
              <a:rPr lang="en-US" altLang="ko-KR" sz="1500" dirty="0">
                <a:latin typeface="Consolas" panose="020B0609020204030204" pitchFamily="49" charset="0"/>
              </a:rPr>
              <a:t>():     # </a:t>
            </a:r>
            <a:r>
              <a:rPr lang="ko-KR" altLang="en-US" sz="1500" dirty="0">
                <a:latin typeface="YDVYMjOStd12"/>
              </a:rPr>
              <a:t>엄마 나이는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mo_age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. . . 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964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13-4. </a:t>
            </a:r>
            <a:br>
              <a:rPr lang="en-US" altLang="ko-KR" sz="5500" dirty="0"/>
            </a:br>
            <a:r>
              <a:rPr lang="ko-KR" altLang="en-US" dirty="0"/>
              <a:t>클래스와 객체의 이해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554FC0-B520-459F-9469-A6C395D6E6B5}"/>
              </a:ext>
            </a:extLst>
          </p:cNvPr>
          <p:cNvSpPr/>
          <p:nvPr/>
        </p:nvSpPr>
        <p:spPr>
          <a:xfrm>
            <a:off x="3781425" y="1409611"/>
            <a:ext cx="6096000" cy="2780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자동차 설계도 </a:t>
            </a:r>
            <a:r>
              <a:rPr lang="en-US" altLang="ko-KR" dirty="0">
                <a:latin typeface="YDVYMjOStd125"/>
              </a:rPr>
              <a:t>						  &lt;</a:t>
            </a:r>
            <a:r>
              <a:rPr lang="ko-KR" altLang="en-US" dirty="0">
                <a:latin typeface="YDVYMjOStd125"/>
              </a:rPr>
              <a:t>클래스</a:t>
            </a:r>
            <a:r>
              <a:rPr lang="en-US" altLang="ko-KR" dirty="0">
                <a:latin typeface="YDVYMjOStd125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설계도 기반으로 만들어진 실제 자동차 </a:t>
            </a:r>
            <a:r>
              <a:rPr lang="en-US" altLang="ko-KR" dirty="0">
                <a:latin typeface="YDVYMjOStd125"/>
              </a:rPr>
              <a:t>	  &lt;</a:t>
            </a:r>
            <a:r>
              <a:rPr lang="ko-KR" altLang="en-US" dirty="0">
                <a:latin typeface="YDVYMjOStd125"/>
              </a:rPr>
              <a:t>객체</a:t>
            </a:r>
            <a:r>
              <a:rPr lang="en-US" altLang="ko-KR" dirty="0">
                <a:latin typeface="YDVYMjOStd125"/>
              </a:rPr>
              <a:t>&gt;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에어컨 설계도</a:t>
            </a:r>
            <a:r>
              <a:rPr lang="en-US" altLang="ko-KR" dirty="0">
                <a:latin typeface="YDVYMjOStd125"/>
              </a:rPr>
              <a:t>						</a:t>
            </a:r>
            <a:r>
              <a:rPr lang="ko-KR" altLang="en-US" dirty="0">
                <a:latin typeface="YDVYMjOStd125"/>
              </a:rPr>
              <a:t>   </a:t>
            </a:r>
            <a:r>
              <a:rPr lang="en-US" altLang="ko-KR" dirty="0">
                <a:latin typeface="YDVYMjOStd125"/>
              </a:rPr>
              <a:t>&lt;</a:t>
            </a:r>
            <a:r>
              <a:rPr lang="ko-KR" altLang="en-US" dirty="0">
                <a:latin typeface="YDVYMjOStd125"/>
              </a:rPr>
              <a:t>클래스</a:t>
            </a:r>
            <a:r>
              <a:rPr lang="en-US" altLang="ko-KR" dirty="0">
                <a:latin typeface="YDVYMjOStd125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설계도 기반으로 만들어진 실제 에어컨 </a:t>
            </a:r>
            <a:r>
              <a:rPr lang="en-US" altLang="ko-KR" dirty="0">
                <a:latin typeface="YDVYMjOStd125"/>
              </a:rPr>
              <a:t>	   &lt;</a:t>
            </a:r>
            <a:r>
              <a:rPr lang="ko-KR" altLang="en-US" dirty="0">
                <a:latin typeface="YDVYMjOStd125"/>
              </a:rPr>
              <a:t>객체</a:t>
            </a:r>
            <a:r>
              <a:rPr lang="en-US" altLang="ko-KR" dirty="0">
                <a:latin typeface="YDVYMjOStd125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8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13-4. (continue)</a:t>
            </a:r>
            <a:br>
              <a:rPr lang="en-US" altLang="ko-KR" sz="5500" dirty="0"/>
            </a:br>
            <a:r>
              <a:rPr lang="ko-KR" altLang="en-US" dirty="0"/>
              <a:t>클래스와 객체의 이해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DDB27B-4DBC-4A61-830A-8052C65C5885}"/>
              </a:ext>
            </a:extLst>
          </p:cNvPr>
          <p:cNvSpPr/>
          <p:nvPr/>
        </p:nvSpPr>
        <p:spPr>
          <a:xfrm>
            <a:off x="3514987" y="1123837"/>
            <a:ext cx="7896225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latin typeface="Consolas" panose="020B0609020204030204" pitchFamily="49" charset="0"/>
              </a:rPr>
              <a:t> AgeInfo: 	# </a:t>
            </a:r>
            <a:r>
              <a:rPr lang="ko-KR" altLang="en-US" dirty="0">
                <a:latin typeface="YDVYMjOStd12"/>
              </a:rPr>
              <a:t>클래스 </a:t>
            </a:r>
            <a:r>
              <a:rPr lang="en-US" altLang="ko-KR" dirty="0">
                <a:latin typeface="Consolas" panose="020B0609020204030204" pitchFamily="49" charset="0"/>
              </a:rPr>
              <a:t>AgeInfo</a:t>
            </a:r>
            <a:r>
              <a:rPr lang="ko-KR" altLang="en-US" dirty="0">
                <a:latin typeface="YDVYMjOStd12"/>
              </a:rPr>
              <a:t>의 정의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def up_age(self): 		# </a:t>
            </a:r>
            <a:r>
              <a:rPr lang="ko-KR" altLang="en-US" dirty="0">
                <a:latin typeface="YDVYMjOStd12"/>
              </a:rPr>
              <a:t>클래스 안에 담긴 </a:t>
            </a:r>
            <a:r>
              <a:rPr lang="en-US" altLang="ko-KR" dirty="0">
                <a:latin typeface="Consolas" panose="020B0609020204030204" pitchFamily="49" charset="0"/>
              </a:rPr>
              <a:t>up_age </a:t>
            </a:r>
            <a:r>
              <a:rPr lang="ko-KR" altLang="en-US" dirty="0">
                <a:latin typeface="YDVYMjOStd12"/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self.age +=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def get_age(self): 	# </a:t>
            </a:r>
            <a:r>
              <a:rPr lang="ko-KR" altLang="en-US" dirty="0">
                <a:latin typeface="YDVYMjOStd12"/>
              </a:rPr>
              <a:t>클래스 안에 담긴 </a:t>
            </a:r>
            <a:r>
              <a:rPr lang="en-US" altLang="ko-KR" dirty="0">
                <a:latin typeface="Consolas" panose="020B0609020204030204" pitchFamily="49" charset="0"/>
              </a:rPr>
              <a:t>get_age </a:t>
            </a:r>
            <a:r>
              <a:rPr lang="ko-KR" altLang="en-US" dirty="0">
                <a:latin typeface="YDVYMjOStd12"/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return self.age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20671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342</Words>
  <Application>Microsoft Office PowerPoint</Application>
  <PresentationFormat>와이드스크린</PresentationFormat>
  <Paragraphs>222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YDVYMjOStd12</vt:lpstr>
      <vt:lpstr>YDVYMjOStd125</vt:lpstr>
      <vt:lpstr>YDVYMjOStd23</vt:lpstr>
      <vt:lpstr>Consolas</vt:lpstr>
      <vt:lpstr>Corbel</vt:lpstr>
      <vt:lpstr>Wingdings 2</vt:lpstr>
      <vt:lpstr>틀</vt:lpstr>
      <vt:lpstr>윤성우의  열혈 파이썬  기초편</vt:lpstr>
      <vt:lpstr>13-1.  전역변수와  지역변수</vt:lpstr>
      <vt:lpstr>13-1. (continue) 전역변수와  지역변수</vt:lpstr>
      <vt:lpstr>13-1. (continue) 전역변수와  지역변수</vt:lpstr>
      <vt:lpstr>13-2.  객체지향 프로그래밍</vt:lpstr>
      <vt:lpstr>13-3.  객체 이전의 프로그램에 대한 반성</vt:lpstr>
      <vt:lpstr>13-3. (continue) 객체 이전의 프로그램에 대한 반성</vt:lpstr>
      <vt:lpstr>13-4.  클래스와 객체의 이해</vt:lpstr>
      <vt:lpstr>13-4. (continue) 클래스와 객체의 이해</vt:lpstr>
      <vt:lpstr>13-4. (continue) 클래스와 객체의 이해</vt:lpstr>
      <vt:lpstr>13-4. (continue) 클래스와 객체의 이해</vt:lpstr>
      <vt:lpstr>13-5.  이전 예제의  수정 결과</vt:lpstr>
      <vt:lpstr>13-6.  self 너 뭐냐!</vt:lpstr>
      <vt:lpstr>13-6. (continue) self 너 뭐냐!</vt:lpstr>
      <vt:lpstr>13-6. (continue) self 너 뭐냐!</vt:lpstr>
      <vt:lpstr>13-7.  self 이외의 매개변수 갖는 함수 만들기</vt:lpstr>
      <vt:lpstr>13-8.  생성자 (초기화 메소드)</vt:lpstr>
      <vt:lpstr>13-8. (continue) 생성자 (초기화 메소드)</vt:lpstr>
      <vt:lpstr>13-9.  파이썬의 모든 값은 객체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2018-12-27T06:24:45Z</dcterms:modified>
</cp:coreProperties>
</file>