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8" r:id="rId4"/>
    <p:sldId id="289" r:id="rId5"/>
    <p:sldId id="283" r:id="rId6"/>
    <p:sldId id="290" r:id="rId7"/>
    <p:sldId id="291" r:id="rId8"/>
    <p:sldId id="284" r:id="rId9"/>
    <p:sldId id="285" r:id="rId10"/>
    <p:sldId id="286" r:id="rId11"/>
    <p:sldId id="292" r:id="rId12"/>
    <p:sldId id="28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9B666-49D5-4651-A48E-B114893618B0}" v="90" dt="2018-12-27T07:23:4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62B2E9DD-C411-4468-ACC4-EF6C0A930A9E}"/>
    <pc:docChg chg="undo custSel addSld delSld modSld">
      <pc:chgData name="성우 윤" userId="dc19f516f51e2e25" providerId="LiveId" clId="{62B2E9DD-C411-4468-ACC4-EF6C0A930A9E}" dt="2018-12-14T07:57:44.884" v="1138"/>
      <pc:docMkLst>
        <pc:docMk/>
      </pc:docMkLst>
      <pc:sldChg chg="modSp">
        <pc:chgData name="성우 윤" userId="dc19f516f51e2e25" providerId="LiveId" clId="{62B2E9DD-C411-4468-ACC4-EF6C0A930A9E}" dt="2018-12-12T07:53:09.982" v="80" actId="313"/>
        <pc:sldMkLst>
          <pc:docMk/>
          <pc:sldMk cId="1180851756" sldId="256"/>
        </pc:sldMkLst>
        <pc:spChg chg="mod">
          <ac:chgData name="성우 윤" userId="dc19f516f51e2e25" providerId="LiveId" clId="{62B2E9DD-C411-4468-ACC4-EF6C0A930A9E}" dt="2018-12-12T07:53:09.982" v="80" actId="313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62B2E9DD-C411-4468-ACC4-EF6C0A930A9E}" dt="2018-12-14T07:40:52.941" v="505" actId="20577"/>
        <pc:sldMkLst>
          <pc:docMk/>
          <pc:sldMk cId="4064491734" sldId="262"/>
        </pc:sldMkLst>
        <pc:spChg chg="mod">
          <ac:chgData name="성우 윤" userId="dc19f516f51e2e25" providerId="LiveId" clId="{62B2E9DD-C411-4468-ACC4-EF6C0A930A9E}" dt="2018-12-12T07:53:23.155" v="114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62B2E9DD-C411-4468-ACC4-EF6C0A930A9E}" dt="2018-12-14T07:40:52.941" v="505" actId="20577"/>
          <ac:spMkLst>
            <pc:docMk/>
            <pc:sldMk cId="4064491734" sldId="262"/>
            <ac:spMk id="3" creationId="{1953C7E0-65E6-45D2-9EEF-7C1AC0E5F393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5" creationId="{3636AF6C-0444-49E8-8563-D6A757AEF6C6}"/>
          </ac:spMkLst>
        </pc:spChg>
        <pc:spChg chg="del">
          <ac:chgData name="성우 윤" userId="dc19f516f51e2e25" providerId="LiveId" clId="{62B2E9DD-C411-4468-ACC4-EF6C0A930A9E}" dt="2018-12-12T07:51:14.218" v="6" actId="478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CE19F197-0A66-4C64-8D33-2D977F401519}"/>
    <pc:docChg chg="undo custSel addSld delSld modSld">
      <pc:chgData name="성우 윤" userId="dc19f516f51e2e25" providerId="LiveId" clId="{CE19F197-0A66-4C64-8D33-2D977F401519}" dt="2018-12-19T06:48:23.990" v="941" actId="1076"/>
      <pc:docMkLst>
        <pc:docMk/>
      </pc:docMkLst>
      <pc:sldChg chg="modSp">
        <pc:chgData name="성우 윤" userId="dc19f516f51e2e25" providerId="LiveId" clId="{CE19F197-0A66-4C64-8D33-2D977F401519}" dt="2018-12-14T07:59:51.759" v="24" actId="6549"/>
        <pc:sldMkLst>
          <pc:docMk/>
          <pc:sldMk cId="1180851756" sldId="256"/>
        </pc:sldMkLst>
        <pc:spChg chg="mod">
          <ac:chgData name="성우 윤" userId="dc19f516f51e2e25" providerId="LiveId" clId="{CE19F197-0A66-4C64-8D33-2D977F401519}" dt="2018-12-14T07:59:51.759" v="24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E19F197-0A66-4C64-8D33-2D977F401519}" dt="2018-12-19T06:09:51.338" v="370" actId="207"/>
        <pc:sldMkLst>
          <pc:docMk/>
          <pc:sldMk cId="4064491734" sldId="262"/>
        </pc:sldMkLst>
        <pc:spChg chg="mod">
          <ac:chgData name="성우 윤" userId="dc19f516f51e2e25" providerId="LiveId" clId="{CE19F197-0A66-4C64-8D33-2D977F401519}" dt="2018-12-14T08:00:25.933" v="68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E19F197-0A66-4C64-8D33-2D977F401519}" dt="2018-12-14T08:00:30.302" v="69" actId="478"/>
          <ac:spMkLst>
            <pc:docMk/>
            <pc:sldMk cId="4064491734" sldId="262"/>
            <ac:spMk id="3" creationId="{1953C7E0-65E6-45D2-9EEF-7C1AC0E5F393}"/>
          </ac:spMkLst>
        </pc:spChg>
        <pc:spChg chg="add del mod">
          <ac:chgData name="성우 윤" userId="dc19f516f51e2e25" providerId="LiveId" clId="{CE19F197-0A66-4C64-8D33-2D977F401519}" dt="2018-12-19T06:09:04.754" v="360" actId="478"/>
          <ac:spMkLst>
            <pc:docMk/>
            <pc:sldMk cId="4064491734" sldId="262"/>
            <ac:spMk id="3" creationId="{89BF32B8-E999-45E5-90E7-9D31A1CAB03C}"/>
          </ac:spMkLst>
        </pc:spChg>
        <pc:spChg chg="add mod">
          <ac:chgData name="성우 윤" userId="dc19f516f51e2e25" providerId="LiveId" clId="{CE19F197-0A66-4C64-8D33-2D977F401519}" dt="2018-12-19T06:09:51.338" v="370" actId="207"/>
          <ac:spMkLst>
            <pc:docMk/>
            <pc:sldMk cId="4064491734" sldId="262"/>
            <ac:spMk id="4" creationId="{466153CA-5A37-476E-84E2-35B3D2D37336}"/>
          </ac:spMkLst>
        </pc:spChg>
        <pc:spChg chg="add del">
          <ac:chgData name="성우 윤" userId="dc19f516f51e2e25" providerId="LiveId" clId="{CE19F197-0A66-4C64-8D33-2D977F401519}" dt="2018-12-19T06:07:59.013" v="312"/>
          <ac:spMkLst>
            <pc:docMk/>
            <pc:sldMk cId="4064491734" sldId="262"/>
            <ac:spMk id="5" creationId="{A8BE114F-DC2D-4FA0-A2AD-391DD971171C}"/>
          </ac:spMkLst>
        </pc:spChg>
        <pc:spChg chg="add del mod">
          <ac:chgData name="성우 윤" userId="dc19f516f51e2e25" providerId="LiveId" clId="{CE19F197-0A66-4C64-8D33-2D977F401519}" dt="2018-12-19T06:08:09.169" v="317" actId="478"/>
          <ac:spMkLst>
            <pc:docMk/>
            <pc:sldMk cId="4064491734" sldId="262"/>
            <ac:spMk id="6" creationId="{D346F6A2-5B44-49BD-B33D-897B518D9CBA}"/>
          </ac:spMkLst>
        </pc:spChg>
      </pc:sldChg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1CB9B666-49D5-4651-A48E-B114893618B0}"/>
    <pc:docChg chg="undo redo custSel addSld delSld modSld">
      <pc:chgData name="성우 윤" userId="dc19f516f51e2e25" providerId="LiveId" clId="{1CB9B666-49D5-4651-A48E-B114893618B0}" dt="2018-12-28T06:34:35.294" v="806" actId="20577"/>
      <pc:docMkLst>
        <pc:docMk/>
      </pc:docMkLst>
      <pc:sldChg chg="modSp">
        <pc:chgData name="성우 윤" userId="dc19f516f51e2e25" providerId="LiveId" clId="{1CB9B666-49D5-4651-A48E-B114893618B0}" dt="2018-12-24T06:50:43.531" v="16" actId="6549"/>
        <pc:sldMkLst>
          <pc:docMk/>
          <pc:sldMk cId="1180851756" sldId="256"/>
        </pc:sldMkLst>
        <pc:spChg chg="mod">
          <ac:chgData name="성우 윤" userId="dc19f516f51e2e25" providerId="LiveId" clId="{1CB9B666-49D5-4651-A48E-B114893618B0}" dt="2018-12-24T06:50:43.531" v="1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1CB9B666-49D5-4651-A48E-B114893618B0}" dt="2018-12-24T07:57:35.482" v="338" actId="207"/>
        <pc:sldMkLst>
          <pc:docMk/>
          <pc:sldMk cId="4064491734" sldId="262"/>
        </pc:sldMkLst>
        <pc:spChg chg="mod">
          <ac:chgData name="성우 윤" userId="dc19f516f51e2e25" providerId="LiveId" clId="{1CB9B666-49D5-4651-A48E-B114893618B0}" dt="2018-12-24T06:51:51.625" v="75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7.598" v="34" actId="478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1CB9B666-49D5-4651-A48E-B114893618B0}" dt="2018-12-24T06:51:28.635" v="35" actId="478"/>
          <ac:spMkLst>
            <pc:docMk/>
            <pc:sldMk cId="4064491734" sldId="262"/>
            <ac:spMk id="4" creationId="{C33B2EA6-8BBC-4BD4-BE03-39DFC6270760}"/>
          </ac:spMkLst>
        </pc:spChg>
        <pc:spChg chg="add mod">
          <ac:chgData name="성우 윤" userId="dc19f516f51e2e25" providerId="LiveId" clId="{1CB9B666-49D5-4651-A48E-B114893618B0}" dt="2018-12-24T07:57:35.482" v="338" actId="207"/>
          <ac:spMkLst>
            <pc:docMk/>
            <pc:sldMk cId="4064491734" sldId="262"/>
            <ac:spMk id="5" creationId="{398AE2B9-F358-4768-B694-5B454ADC819D}"/>
          </ac:spMkLst>
        </pc:spChg>
      </pc:sldChg>
      <pc:sldChg chg="addSp delSp modSp">
        <pc:chgData name="성우 윤" userId="dc19f516f51e2e25" providerId="LiveId" clId="{1CB9B666-49D5-4651-A48E-B114893618B0}" dt="2018-12-24T08:01:41.220" v="417" actId="1076"/>
        <pc:sldMkLst>
          <pc:docMk/>
          <pc:sldMk cId="1773923544" sldId="283"/>
        </pc:sldMkLst>
        <pc:spChg chg="mod">
          <ac:chgData name="성우 윤" userId="dc19f516f51e2e25" providerId="LiveId" clId="{1CB9B666-49D5-4651-A48E-B114893618B0}" dt="2018-12-24T06:52:38.715" v="118" actId="20577"/>
          <ac:spMkLst>
            <pc:docMk/>
            <pc:sldMk cId="1773923544" sldId="283"/>
            <ac:spMk id="2" creationId="{0D8E2EAE-BCF9-4C10-A215-20999C2C0AF5}"/>
          </ac:spMkLst>
        </pc:spChg>
        <pc:spChg chg="del">
          <ac:chgData name="성우 윤" userId="dc19f516f51e2e25" providerId="LiveId" clId="{1CB9B666-49D5-4651-A48E-B114893618B0}" dt="2018-12-24T06:51:25.383" v="33" actId="478"/>
          <ac:spMkLst>
            <pc:docMk/>
            <pc:sldMk cId="1773923544" sldId="283"/>
            <ac:spMk id="3" creationId="{3AAEB6FE-15FA-4376-9339-3E275B583324}"/>
          </ac:spMkLst>
        </pc:spChg>
        <pc:spChg chg="add mod">
          <ac:chgData name="성우 윤" userId="dc19f516f51e2e25" providerId="LiveId" clId="{1CB9B666-49D5-4651-A48E-B114893618B0}" dt="2018-12-24T08:01:39.080" v="416" actId="1076"/>
          <ac:spMkLst>
            <pc:docMk/>
            <pc:sldMk cId="1773923544" sldId="283"/>
            <ac:spMk id="4" creationId="{AED147DC-49E4-4087-97E8-CB39E886DF55}"/>
          </ac:spMkLst>
        </pc:spChg>
        <pc:spChg chg="add mod">
          <ac:chgData name="성우 윤" userId="dc19f516f51e2e25" providerId="LiveId" clId="{1CB9B666-49D5-4651-A48E-B114893618B0}" dt="2018-12-24T08:01:41.220" v="417" actId="1076"/>
          <ac:spMkLst>
            <pc:docMk/>
            <pc:sldMk cId="1773923544" sldId="283"/>
            <ac:spMk id="5" creationId="{E88EF99B-9F17-4B41-A338-7CD010ACA00F}"/>
          </ac:spMkLst>
        </pc:spChg>
      </pc:sldChg>
      <pc:sldChg chg="addSp delSp modSp add">
        <pc:chgData name="성우 윤" userId="dc19f516f51e2e25" providerId="LiveId" clId="{1CB9B666-49D5-4651-A48E-B114893618B0}" dt="2018-12-24T08:11:26.984" v="568" actId="255"/>
        <pc:sldMkLst>
          <pc:docMk/>
          <pc:sldMk cId="604358883" sldId="284"/>
        </pc:sldMkLst>
        <pc:spChg chg="mod">
          <ac:chgData name="성우 윤" userId="dc19f516f51e2e25" providerId="LiveId" clId="{1CB9B666-49D5-4651-A48E-B114893618B0}" dt="2018-12-24T06:52:54.209" v="146" actId="20577"/>
          <ac:spMkLst>
            <pc:docMk/>
            <pc:sldMk cId="604358883" sldId="284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11:20.330" v="567" actId="20577"/>
          <ac:spMkLst>
            <pc:docMk/>
            <pc:sldMk cId="604358883" sldId="284"/>
            <ac:spMk id="3" creationId="{E9F09024-FC96-4CAF-B017-5DC8C61C92E3}"/>
          </ac:spMkLst>
        </pc:spChg>
        <pc:spChg chg="add del mod">
          <ac:chgData name="성우 윤" userId="dc19f516f51e2e25" providerId="LiveId" clId="{1CB9B666-49D5-4651-A48E-B114893618B0}" dt="2018-12-24T08:10:20.623" v="527" actId="478"/>
          <ac:spMkLst>
            <pc:docMk/>
            <pc:sldMk cId="604358883" sldId="284"/>
            <ac:spMk id="4" creationId="{BD39899E-D56D-4444-A5E0-0BD0F837ECC9}"/>
          </ac:spMkLst>
        </pc:spChg>
        <pc:spChg chg="add mod">
          <ac:chgData name="성우 윤" userId="dc19f516f51e2e25" providerId="LiveId" clId="{1CB9B666-49D5-4651-A48E-B114893618B0}" dt="2018-12-24T08:11:26.984" v="568" actId="255"/>
          <ac:spMkLst>
            <pc:docMk/>
            <pc:sldMk cId="604358883" sldId="284"/>
            <ac:spMk id="5" creationId="{24985BF0-1B9A-4A95-928E-E76ACAB1EF59}"/>
          </ac:spMkLst>
        </pc:spChg>
      </pc:sldChg>
      <pc:sldChg chg="addSp delSp modSp add">
        <pc:chgData name="성우 윤" userId="dc19f516f51e2e25" providerId="LiveId" clId="{1CB9B666-49D5-4651-A48E-B114893618B0}" dt="2018-12-28T06:34:35.294" v="806" actId="20577"/>
        <pc:sldMkLst>
          <pc:docMk/>
          <pc:sldMk cId="3230514295" sldId="285"/>
        </pc:sldMkLst>
        <pc:spChg chg="mod">
          <ac:chgData name="성우 윤" userId="dc19f516f51e2e25" providerId="LiveId" clId="{1CB9B666-49D5-4651-A48E-B114893618B0}" dt="2018-12-24T06:53:44.736" v="195"/>
          <ac:spMkLst>
            <pc:docMk/>
            <pc:sldMk cId="3230514295" sldId="285"/>
            <ac:spMk id="2" creationId="{0D8E2EAE-BCF9-4C10-A215-20999C2C0AF5}"/>
          </ac:spMkLst>
        </pc:spChg>
        <pc:spChg chg="add del mod">
          <ac:chgData name="성우 윤" userId="dc19f516f51e2e25" providerId="LiveId" clId="{1CB9B666-49D5-4651-A48E-B114893618B0}" dt="2018-12-24T08:12:23.477" v="573"/>
          <ac:spMkLst>
            <pc:docMk/>
            <pc:sldMk cId="3230514295" sldId="285"/>
            <ac:spMk id="3" creationId="{079C1DA2-7D43-4D98-9A0B-3017F298117F}"/>
          </ac:spMkLst>
        </pc:spChg>
        <pc:spChg chg="add mod">
          <ac:chgData name="성우 윤" userId="dc19f516f51e2e25" providerId="LiveId" clId="{1CB9B666-49D5-4651-A48E-B114893618B0}" dt="2018-12-28T06:34:35.294" v="806" actId="20577"/>
          <ac:spMkLst>
            <pc:docMk/>
            <pc:sldMk cId="3230514295" sldId="285"/>
            <ac:spMk id="4" creationId="{80EE8621-1596-40DC-A620-6286048EC048}"/>
          </ac:spMkLst>
        </pc:spChg>
        <pc:spChg chg="add del mod">
          <ac:chgData name="성우 윤" userId="dc19f516f51e2e25" providerId="LiveId" clId="{1CB9B666-49D5-4651-A48E-B114893618B0}" dt="2018-12-24T08:12:46.271" v="580" actId="478"/>
          <ac:spMkLst>
            <pc:docMk/>
            <pc:sldMk cId="3230514295" sldId="285"/>
            <ac:spMk id="5" creationId="{14930C16-ECFB-4AC7-A24D-9B4FAD6554F4}"/>
          </ac:spMkLst>
        </pc:spChg>
        <pc:spChg chg="add mod">
          <ac:chgData name="성우 윤" userId="dc19f516f51e2e25" providerId="LiveId" clId="{1CB9B666-49D5-4651-A48E-B114893618B0}" dt="2018-12-24T08:14:02.406" v="620" actId="2710"/>
          <ac:spMkLst>
            <pc:docMk/>
            <pc:sldMk cId="3230514295" sldId="285"/>
            <ac:spMk id="6" creationId="{3704EDAC-5C55-4DFE-8383-A2C1DD733558}"/>
          </ac:spMkLst>
        </pc:spChg>
      </pc:sldChg>
      <pc:sldChg chg="addSp delSp modSp add">
        <pc:chgData name="성우 윤" userId="dc19f516f51e2e25" providerId="LiveId" clId="{1CB9B666-49D5-4651-A48E-B114893618B0}" dt="2018-12-27T07:19:54.014" v="729" actId="207"/>
        <pc:sldMkLst>
          <pc:docMk/>
          <pc:sldMk cId="2511007178" sldId="286"/>
        </pc:sldMkLst>
        <pc:spChg chg="mod">
          <ac:chgData name="성우 윤" userId="dc19f516f51e2e25" providerId="LiveId" clId="{1CB9B666-49D5-4651-A48E-B114893618B0}" dt="2018-12-27T07:17:16.455" v="629"/>
          <ac:spMkLst>
            <pc:docMk/>
            <pc:sldMk cId="2511007178" sldId="286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19:54.014" v="729" actId="207"/>
          <ac:spMkLst>
            <pc:docMk/>
            <pc:sldMk cId="2511007178" sldId="286"/>
            <ac:spMk id="3" creationId="{DD4FC74D-4EDF-4181-845E-FDEFBF495E54}"/>
          </ac:spMkLst>
        </pc:spChg>
        <pc:spChg chg="add del mod">
          <ac:chgData name="성우 윤" userId="dc19f516f51e2e25" providerId="LiveId" clId="{1CB9B666-49D5-4651-A48E-B114893618B0}" dt="2018-12-27T07:18:21.484" v="651" actId="478"/>
          <ac:spMkLst>
            <pc:docMk/>
            <pc:sldMk cId="2511007178" sldId="286"/>
            <ac:spMk id="4" creationId="{E3E831C6-FE3B-4CDC-B626-EF933DE11B57}"/>
          </ac:spMkLst>
        </pc:spChg>
        <pc:spChg chg="add mod">
          <ac:chgData name="성우 윤" userId="dc19f516f51e2e25" providerId="LiveId" clId="{1CB9B666-49D5-4651-A48E-B114893618B0}" dt="2018-12-27T07:19:45.042" v="727" actId="2710"/>
          <ac:spMkLst>
            <pc:docMk/>
            <pc:sldMk cId="2511007178" sldId="286"/>
            <ac:spMk id="5" creationId="{7F137C88-2F34-4692-81E0-FBD00F16303C}"/>
          </ac:spMkLst>
        </pc:spChg>
      </pc:sldChg>
      <pc:sldChg chg="addSp delSp modSp add">
        <pc:chgData name="성우 윤" userId="dc19f516f51e2e25" providerId="LiveId" clId="{1CB9B666-49D5-4651-A48E-B114893618B0}" dt="2018-12-27T07:23:44.397" v="802" actId="1076"/>
        <pc:sldMkLst>
          <pc:docMk/>
          <pc:sldMk cId="2040046327" sldId="287"/>
        </pc:sldMkLst>
        <pc:spChg chg="mod">
          <ac:chgData name="성우 윤" userId="dc19f516f51e2e25" providerId="LiveId" clId="{1CB9B666-49D5-4651-A48E-B114893618B0}" dt="2018-12-24T06:54:34.214" v="291"/>
          <ac:spMkLst>
            <pc:docMk/>
            <pc:sldMk cId="2040046327" sldId="287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3:41.070" v="800" actId="207"/>
          <ac:spMkLst>
            <pc:docMk/>
            <pc:sldMk cId="2040046327" sldId="287"/>
            <ac:spMk id="3" creationId="{C6F77F84-A39E-4EA0-835D-C41B08EC08C0}"/>
          </ac:spMkLst>
        </pc:spChg>
        <pc:spChg chg="add del mod">
          <ac:chgData name="성우 윤" userId="dc19f516f51e2e25" providerId="LiveId" clId="{1CB9B666-49D5-4651-A48E-B114893618B0}" dt="2018-12-27T07:22:53.652" v="774" actId="478"/>
          <ac:spMkLst>
            <pc:docMk/>
            <pc:sldMk cId="2040046327" sldId="287"/>
            <ac:spMk id="4" creationId="{F26D7C0D-7F5F-4D6D-839A-360B62776F46}"/>
          </ac:spMkLst>
        </pc:spChg>
        <pc:spChg chg="add mod">
          <ac:chgData name="성우 윤" userId="dc19f516f51e2e25" providerId="LiveId" clId="{1CB9B666-49D5-4651-A48E-B114893618B0}" dt="2018-12-27T07:23:44.397" v="802" actId="1076"/>
          <ac:spMkLst>
            <pc:docMk/>
            <pc:sldMk cId="2040046327" sldId="287"/>
            <ac:spMk id="5" creationId="{BCA8CBD5-E32E-4A95-A60B-B8D7AC2CE659}"/>
          </ac:spMkLst>
        </pc:spChg>
      </pc:sldChg>
      <pc:sldChg chg="addSp modSp add">
        <pc:chgData name="성우 윤" userId="dc19f516f51e2e25" providerId="LiveId" clId="{1CB9B666-49D5-4651-A48E-B114893618B0}" dt="2018-12-24T07:58:17.216" v="356" actId="207"/>
        <pc:sldMkLst>
          <pc:docMk/>
          <pc:sldMk cId="1885221460" sldId="288"/>
        </pc:sldMkLst>
        <pc:spChg chg="mod">
          <ac:chgData name="성우 윤" userId="dc19f516f51e2e25" providerId="LiveId" clId="{1CB9B666-49D5-4651-A48E-B114893618B0}" dt="2018-12-24T07:56:47.612" v="307" actId="255"/>
          <ac:spMkLst>
            <pc:docMk/>
            <pc:sldMk cId="1885221460" sldId="288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7:58:17.216" v="356" actId="207"/>
          <ac:spMkLst>
            <pc:docMk/>
            <pc:sldMk cId="1885221460" sldId="288"/>
            <ac:spMk id="3" creationId="{9C3B631A-EAFC-446C-BC27-89BEEE174B1E}"/>
          </ac:spMkLst>
        </pc:spChg>
      </pc:sldChg>
      <pc:sldChg chg="addSp modSp add">
        <pc:chgData name="성우 윤" userId="dc19f516f51e2e25" providerId="LiveId" clId="{1CB9B666-49D5-4651-A48E-B114893618B0}" dt="2018-12-24T07:59:09.243" v="369" actId="1076"/>
        <pc:sldMkLst>
          <pc:docMk/>
          <pc:sldMk cId="1570071105" sldId="289"/>
        </pc:sldMkLst>
        <pc:spChg chg="add mod">
          <ac:chgData name="성우 윤" userId="dc19f516f51e2e25" providerId="LiveId" clId="{1CB9B666-49D5-4651-A48E-B114893618B0}" dt="2018-12-24T07:59:09.243" v="369" actId="1076"/>
          <ac:spMkLst>
            <pc:docMk/>
            <pc:sldMk cId="1570071105" sldId="289"/>
            <ac:spMk id="3" creationId="{3331924B-BF31-47D9-9E34-B704D857BBB6}"/>
          </ac:spMkLst>
        </pc:spChg>
      </pc:sldChg>
      <pc:sldChg chg="addSp modSp add">
        <pc:chgData name="성우 윤" userId="dc19f516f51e2e25" providerId="LiveId" clId="{1CB9B666-49D5-4651-A48E-B114893618B0}" dt="2018-12-24T08:05:19.009" v="461" actId="207"/>
        <pc:sldMkLst>
          <pc:docMk/>
          <pc:sldMk cId="2388086347" sldId="290"/>
        </pc:sldMkLst>
        <pc:spChg chg="mod">
          <ac:chgData name="성우 윤" userId="dc19f516f51e2e25" providerId="LiveId" clId="{1CB9B666-49D5-4651-A48E-B114893618B0}" dt="2018-12-24T07:59:33.548" v="382" actId="255"/>
          <ac:spMkLst>
            <pc:docMk/>
            <pc:sldMk cId="2388086347" sldId="290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4T08:05:19.009" v="461" actId="207"/>
          <ac:spMkLst>
            <pc:docMk/>
            <pc:sldMk cId="2388086347" sldId="290"/>
            <ac:spMk id="3" creationId="{DD2A6F5B-C274-496D-99DC-60E064FD88C6}"/>
          </ac:spMkLst>
        </pc:spChg>
        <pc:spChg chg="add mod">
          <ac:chgData name="성우 윤" userId="dc19f516f51e2e25" providerId="LiveId" clId="{1CB9B666-49D5-4651-A48E-B114893618B0}" dt="2018-12-24T08:04:36.937" v="458" actId="1076"/>
          <ac:spMkLst>
            <pc:docMk/>
            <pc:sldMk cId="2388086347" sldId="290"/>
            <ac:spMk id="4" creationId="{00B3C6A5-D340-4918-B00A-C018068C18A6}"/>
          </ac:spMkLst>
        </pc:spChg>
        <pc:spChg chg="add mod">
          <ac:chgData name="성우 윤" userId="dc19f516f51e2e25" providerId="LiveId" clId="{1CB9B666-49D5-4651-A48E-B114893618B0}" dt="2018-12-24T08:03:42.199" v="447" actId="255"/>
          <ac:spMkLst>
            <pc:docMk/>
            <pc:sldMk cId="2388086347" sldId="290"/>
            <ac:spMk id="5" creationId="{D9E32038-81FF-421B-AF63-CF1D3A4CDDD3}"/>
          </ac:spMkLst>
        </pc:spChg>
        <pc:picChg chg="add mod">
          <ac:chgData name="성우 윤" userId="dc19f516f51e2e25" providerId="LiveId" clId="{1CB9B666-49D5-4651-A48E-B114893618B0}" dt="2018-12-24T08:05:00.626" v="460" actId="14100"/>
          <ac:picMkLst>
            <pc:docMk/>
            <pc:sldMk cId="2388086347" sldId="290"/>
            <ac:picMk id="6" creationId="{E2402102-803B-43C1-837F-15C3F2AB5883}"/>
          </ac:picMkLst>
        </pc:picChg>
      </pc:sldChg>
      <pc:sldChg chg="addSp modSp add">
        <pc:chgData name="성우 윤" userId="dc19f516f51e2e25" providerId="LiveId" clId="{1CB9B666-49D5-4651-A48E-B114893618B0}" dt="2018-12-24T08:06:27.929" v="474" actId="14100"/>
        <pc:sldMkLst>
          <pc:docMk/>
          <pc:sldMk cId="1017867443" sldId="291"/>
        </pc:sldMkLst>
        <pc:picChg chg="add mod">
          <ac:chgData name="성우 윤" userId="dc19f516f51e2e25" providerId="LiveId" clId="{1CB9B666-49D5-4651-A48E-B114893618B0}" dt="2018-12-24T08:06:19.022" v="470" actId="14100"/>
          <ac:picMkLst>
            <pc:docMk/>
            <pc:sldMk cId="1017867443" sldId="291"/>
            <ac:picMk id="3" creationId="{BB3F3F59-E765-461B-8761-1D48A8278E33}"/>
          </ac:picMkLst>
        </pc:picChg>
        <pc:picChg chg="add mod">
          <ac:chgData name="성우 윤" userId="dc19f516f51e2e25" providerId="LiveId" clId="{1CB9B666-49D5-4651-A48E-B114893618B0}" dt="2018-12-24T08:06:23.465" v="472" actId="1076"/>
          <ac:picMkLst>
            <pc:docMk/>
            <pc:sldMk cId="1017867443" sldId="291"/>
            <ac:picMk id="4" creationId="{F729CBC4-B66C-43C3-B3A4-3CD8C701AE22}"/>
          </ac:picMkLst>
        </pc:picChg>
        <pc:picChg chg="add mod">
          <ac:chgData name="성우 윤" userId="dc19f516f51e2e25" providerId="LiveId" clId="{1CB9B666-49D5-4651-A48E-B114893618B0}" dt="2018-12-24T08:06:27.929" v="474" actId="14100"/>
          <ac:picMkLst>
            <pc:docMk/>
            <pc:sldMk cId="1017867443" sldId="291"/>
            <ac:picMk id="5" creationId="{A64523C3-D8F4-4EA5-BA0B-D4560261F64A}"/>
          </ac:picMkLst>
        </pc:picChg>
      </pc:sldChg>
      <pc:sldChg chg="addSp modSp add">
        <pc:chgData name="성우 윤" userId="dc19f516f51e2e25" providerId="LiveId" clId="{1CB9B666-49D5-4651-A48E-B114893618B0}" dt="2018-12-27T07:22:06.007" v="767" actId="207"/>
        <pc:sldMkLst>
          <pc:docMk/>
          <pc:sldMk cId="2021418440" sldId="292"/>
        </pc:sldMkLst>
        <pc:spChg chg="mod">
          <ac:chgData name="성우 윤" userId="dc19f516f51e2e25" providerId="LiveId" clId="{1CB9B666-49D5-4651-A48E-B114893618B0}" dt="2018-12-27T07:21:00.242" v="735"/>
          <ac:spMkLst>
            <pc:docMk/>
            <pc:sldMk cId="2021418440" sldId="292"/>
            <ac:spMk id="2" creationId="{0D8E2EAE-BCF9-4C10-A215-20999C2C0AF5}"/>
          </ac:spMkLst>
        </pc:spChg>
        <pc:spChg chg="add mod">
          <ac:chgData name="성우 윤" userId="dc19f516f51e2e25" providerId="LiveId" clId="{1CB9B666-49D5-4651-A48E-B114893618B0}" dt="2018-12-27T07:21:32.648" v="761" actId="207"/>
          <ac:spMkLst>
            <pc:docMk/>
            <pc:sldMk cId="2021418440" sldId="292"/>
            <ac:spMk id="3" creationId="{A1D9D6F7-CB14-47A5-94E9-66A362D194E6}"/>
          </ac:spMkLst>
        </pc:spChg>
        <pc:spChg chg="add mod">
          <ac:chgData name="성우 윤" userId="dc19f516f51e2e25" providerId="LiveId" clId="{1CB9B666-49D5-4651-A48E-B114893618B0}" dt="2018-12-27T07:22:06.007" v="767" actId="207"/>
          <ac:spMkLst>
            <pc:docMk/>
            <pc:sldMk cId="2021418440" sldId="292"/>
            <ac:spMk id="4" creationId="{EA1AEE35-3095-4153-ACBD-9C2D7608CA19}"/>
          </ac:spMkLst>
        </pc:spChg>
      </pc:sldChg>
    </pc:docChg>
  </pc:docChgLst>
  <pc:docChgLst>
    <pc:chgData name="성우 윤" userId="dc19f516f51e2e25" providerId="LiveId" clId="{326294E9-3FBB-49B4-81AD-38C78F960279}"/>
    <pc:docChg chg="undo custSel addSld delSld modSld sldOrd">
      <pc:chgData name="성우 윤" userId="dc19f516f51e2e25" providerId="LiveId" clId="{326294E9-3FBB-49B4-81AD-38C78F960279}" dt="2018-12-24T06:49:35.943" v="1369" actId="20577"/>
      <pc:docMkLst>
        <pc:docMk/>
      </pc:docMkLst>
      <pc:sldChg chg="modSp">
        <pc:chgData name="성우 윤" userId="dc19f516f51e2e25" providerId="LiveId" clId="{326294E9-3FBB-49B4-81AD-38C78F960279}" dt="2018-12-19T06:49:35.625" v="25"/>
        <pc:sldMkLst>
          <pc:docMk/>
          <pc:sldMk cId="1180851756" sldId="256"/>
        </pc:sldMkLst>
        <pc:spChg chg="mod">
          <ac:chgData name="성우 윤" userId="dc19f516f51e2e25" providerId="LiveId" clId="{326294E9-3FBB-49B4-81AD-38C78F960279}" dt="2018-12-19T06:49:35.625" v="25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6294E9-3FBB-49B4-81AD-38C78F960279}" dt="2018-12-21T07:41:01.858" v="592" actId="1076"/>
        <pc:sldMkLst>
          <pc:docMk/>
          <pc:sldMk cId="4064491734" sldId="262"/>
        </pc:sldMkLst>
        <pc:spChg chg="mod">
          <ac:chgData name="성우 윤" userId="dc19f516f51e2e25" providerId="LiveId" clId="{326294E9-3FBB-49B4-81AD-38C78F960279}" dt="2018-12-19T06:50:24.449" v="90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26294E9-3FBB-49B4-81AD-38C78F960279}" dt="2018-12-21T07:40:57.931" v="591" actId="1076"/>
          <ac:spMkLst>
            <pc:docMk/>
            <pc:sldMk cId="4064491734" sldId="262"/>
            <ac:spMk id="3" creationId="{6BFEBCFC-D1E5-4BE8-9546-96CF6F5DAC21}"/>
          </ac:spMkLst>
        </pc:spChg>
        <pc:spChg chg="del">
          <ac:chgData name="성우 윤" userId="dc19f516f51e2e25" providerId="LiveId" clId="{326294E9-3FBB-49B4-81AD-38C78F960279}" dt="2018-12-19T06:49:50.529" v="37" actId="478"/>
          <ac:spMkLst>
            <pc:docMk/>
            <pc:sldMk cId="4064491734" sldId="262"/>
            <ac:spMk id="4" creationId="{466153CA-5A37-476E-84E2-35B3D2D37336}"/>
          </ac:spMkLst>
        </pc:spChg>
        <pc:spChg chg="add mod">
          <ac:chgData name="성우 윤" userId="dc19f516f51e2e25" providerId="LiveId" clId="{326294E9-3FBB-49B4-81AD-38C78F960279}" dt="2018-12-21T07:41:01.858" v="592" actId="1076"/>
          <ac:spMkLst>
            <pc:docMk/>
            <pc:sldMk cId="4064491734" sldId="262"/>
            <ac:spMk id="4" creationId="{C33B2EA6-8BBC-4BD4-BE03-39DFC6270760}"/>
          </ac:spMkLst>
        </pc:spChg>
      </pc:sldChg>
      <pc:sldChg chg="addSp modSp add ord">
        <pc:chgData name="성우 윤" userId="dc19f516f51e2e25" providerId="LiveId" clId="{326294E9-3FBB-49B4-81AD-38C78F960279}" dt="2018-12-21T07:42:39.214" v="653"/>
        <pc:sldMkLst>
          <pc:docMk/>
          <pc:sldMk cId="1773923544" sldId="283"/>
        </pc:sldMkLst>
        <pc:spChg chg="add mod">
          <ac:chgData name="성우 윤" userId="dc19f516f51e2e25" providerId="LiveId" clId="{326294E9-3FBB-49B4-81AD-38C78F960279}" dt="2018-12-21T07:42:32.494" v="652" actId="207"/>
          <ac:spMkLst>
            <pc:docMk/>
            <pc:sldMk cId="1773923544" sldId="283"/>
            <ac:spMk id="3" creationId="{3AAEB6FE-15FA-4376-9339-3E275B583324}"/>
          </ac:spMkLst>
        </pc:spChg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</pc:docChg>
  </pc:docChgLst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14. </a:t>
            </a:r>
            <a:r>
              <a:rPr lang="ko-KR" altLang="en-US" sz="2400" dirty="0">
                <a:solidFill>
                  <a:srgbClr val="8CD6E4"/>
                </a:solidFill>
              </a:rPr>
              <a:t>예외처리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14-5.</a:t>
            </a:r>
            <a:br>
              <a:rPr lang="en-US" altLang="ko-KR" sz="5500" dirty="0"/>
            </a:br>
            <a:r>
              <a:rPr lang="ko-KR" altLang="en-US" dirty="0"/>
              <a:t>예외 메시지 출력하기와 </a:t>
            </a:r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4FC74D-4EDF-4181-845E-FDEFBF495E54}"/>
              </a:ext>
            </a:extLst>
          </p:cNvPr>
          <p:cNvSpPr/>
          <p:nvPr/>
        </p:nvSpPr>
        <p:spPr>
          <a:xfrm>
            <a:off x="3509394" y="618094"/>
            <a:ext cx="7891243" cy="525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div_expt3.py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bread = 10       # </a:t>
            </a:r>
            <a:r>
              <a:rPr lang="ko-KR" altLang="en-US" sz="1500" dirty="0">
                <a:latin typeface="YDVYMjOStd12"/>
              </a:rPr>
              <a:t>열 개의 빵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try: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people = int(input("</a:t>
            </a:r>
            <a:r>
              <a:rPr lang="ko-KR" altLang="en-US" sz="1500" dirty="0">
                <a:latin typeface="YDVYMjOStd12"/>
              </a:rPr>
              <a:t>몇 명</a:t>
            </a:r>
            <a:r>
              <a:rPr lang="en-US" altLang="ko-KR" sz="1500" dirty="0">
                <a:latin typeface="Consolas" panose="020B0609020204030204" pitchFamily="49" charset="0"/>
              </a:rPr>
              <a:t>? 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print("1</a:t>
            </a:r>
            <a:r>
              <a:rPr lang="ko-KR" altLang="en-US" sz="1500" dirty="0">
                <a:latin typeface="YDVYMjOStd12"/>
              </a:rPr>
              <a:t>인당 빵의 수</a:t>
            </a:r>
            <a:r>
              <a:rPr lang="en-US" altLang="ko-KR" sz="1500" dirty="0">
                <a:latin typeface="Consolas" panose="020B0609020204030204" pitchFamily="49" charset="0"/>
              </a:rPr>
              <a:t>: ", bread / people)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맛있게 드세요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except ValueError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500" dirty="0">
                <a:latin typeface="Consolas" panose="020B0609020204030204" pitchFamily="49" charset="0"/>
              </a:rPr>
              <a:t> msg: 		# </a:t>
            </a:r>
            <a:r>
              <a:rPr lang="ko-KR" altLang="en-US" sz="1500" dirty="0">
                <a:latin typeface="YDVYMjOStd12"/>
              </a:rPr>
              <a:t>변수 </a:t>
            </a:r>
            <a:r>
              <a:rPr lang="en-US" altLang="ko-KR" sz="1500" dirty="0">
                <a:latin typeface="Consolas" panose="020B0609020204030204" pitchFamily="49" charset="0"/>
              </a:rPr>
              <a:t>msg</a:t>
            </a:r>
            <a:r>
              <a:rPr lang="ko-KR" altLang="en-US" sz="1500" dirty="0">
                <a:latin typeface="YDVYMjOStd12"/>
              </a:rPr>
              <a:t>에 오류 메시지가 담긴다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입력이 잘못되었습니다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print(msg) # </a:t>
            </a:r>
            <a:r>
              <a:rPr lang="ko-KR" altLang="en-US" sz="1500" dirty="0">
                <a:latin typeface="YDVYMjOStd12"/>
              </a:rPr>
              <a:t>오류 메시지 출력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except ZeroDivisionError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500" dirty="0">
                <a:latin typeface="Consolas" panose="020B0609020204030204" pitchFamily="49" charset="0"/>
              </a:rPr>
              <a:t> msg: 	  # </a:t>
            </a:r>
            <a:r>
              <a:rPr lang="ko-KR" altLang="en-US" sz="1500" dirty="0">
                <a:latin typeface="YDVYMjOStd12"/>
              </a:rPr>
              <a:t>변수 </a:t>
            </a:r>
            <a:r>
              <a:rPr lang="en-US" altLang="ko-KR" sz="1500" dirty="0">
                <a:latin typeface="Consolas" panose="020B0609020204030204" pitchFamily="49" charset="0"/>
              </a:rPr>
              <a:t>msg</a:t>
            </a:r>
            <a:r>
              <a:rPr lang="ko-KR" altLang="en-US" sz="1500" dirty="0">
                <a:latin typeface="YDVYMjOStd12"/>
              </a:rPr>
              <a:t>에 오류 메시지가 담긴다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print("0</a:t>
            </a:r>
            <a:r>
              <a:rPr lang="ko-KR" altLang="en-US" sz="1500" dirty="0">
                <a:latin typeface="YDVYMjOStd12"/>
              </a:rPr>
              <a:t>으로는 나눌 수 없습니다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print(msg) # </a:t>
            </a:r>
            <a:r>
              <a:rPr lang="ko-KR" altLang="en-US" sz="1500" dirty="0">
                <a:latin typeface="YDVYMjOStd12"/>
              </a:rPr>
              <a:t>오류 메시지 출력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37C88-2F34-4692-81E0-FBD00F16303C}"/>
              </a:ext>
            </a:extLst>
          </p:cNvPr>
          <p:cNvSpPr/>
          <p:nvPr/>
        </p:nvSpPr>
        <p:spPr>
          <a:xfrm>
            <a:off x="4409812" y="5548851"/>
            <a:ext cx="6096000" cy="1095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몇 명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? 0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0</a:t>
            </a:r>
            <a:r>
              <a:rPr lang="ko-KR" altLang="en-US" sz="1500" dirty="0">
                <a:solidFill>
                  <a:srgbClr val="0070C0"/>
                </a:solidFill>
                <a:latin typeface="YDVYMjOStd125"/>
              </a:rPr>
              <a:t>으로는 나눌 수 없습니다</a:t>
            </a: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YDVYMjOStd125"/>
              </a:rPr>
              <a:t>division by zero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0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14-5. </a:t>
            </a:r>
            <a:r>
              <a:rPr lang="en-US" altLang="ko-KR" sz="3300"/>
              <a:t>(continue)</a:t>
            </a:r>
            <a:br>
              <a:rPr lang="en-US" altLang="ko-KR" sz="5500"/>
            </a:br>
            <a:r>
              <a:rPr lang="ko-KR" altLang="en-US"/>
              <a:t>예외 메시지 출력하기와 </a:t>
            </a:r>
            <a:r>
              <a:rPr lang="en-US" altLang="ko-KR"/>
              <a:t>finally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D9D6F7-CB14-47A5-94E9-66A362D194E6}"/>
              </a:ext>
            </a:extLst>
          </p:cNvPr>
          <p:cNvSpPr/>
          <p:nvPr/>
        </p:nvSpPr>
        <p:spPr>
          <a:xfrm>
            <a:off x="3584895" y="722551"/>
            <a:ext cx="6767120" cy="455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div_expt4.py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bread = 10      # </a:t>
            </a:r>
            <a:r>
              <a:rPr lang="ko-KR" altLang="en-US" sz="1500" dirty="0">
                <a:latin typeface="YDVYMjOStd12"/>
              </a:rPr>
              <a:t>열 개의 빵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try: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people = int(input("</a:t>
            </a:r>
            <a:r>
              <a:rPr lang="ko-KR" altLang="en-US" sz="1500" dirty="0">
                <a:latin typeface="YDVYMjOStd12"/>
              </a:rPr>
              <a:t>몇 명</a:t>
            </a:r>
            <a:r>
              <a:rPr lang="en-US" altLang="ko-KR" sz="1500" dirty="0">
                <a:latin typeface="Consolas" panose="020B0609020204030204" pitchFamily="49" charset="0"/>
              </a:rPr>
              <a:t>? 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print("1</a:t>
            </a:r>
            <a:r>
              <a:rPr lang="ko-KR" altLang="en-US" sz="1500" dirty="0">
                <a:latin typeface="YDVYMjOStd12"/>
              </a:rPr>
              <a:t>인당 빵의 수</a:t>
            </a:r>
            <a:r>
              <a:rPr lang="en-US" altLang="ko-KR" sz="1500" dirty="0">
                <a:latin typeface="Consolas" panose="020B0609020204030204" pitchFamily="49" charset="0"/>
              </a:rPr>
              <a:t>: ", bread / people)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맛있게 드세요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except ValueError: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입력이 잘못되었습니다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5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어쨌든 프로그램은 종료합니다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AEE35-3095-4153-ACBD-9C2D7608CA19}"/>
              </a:ext>
            </a:extLst>
          </p:cNvPr>
          <p:cNvSpPr/>
          <p:nvPr/>
        </p:nvSpPr>
        <p:spPr>
          <a:xfrm>
            <a:off x="4398627" y="491900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몇 명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? 0</a:t>
            </a:r>
          </a:p>
          <a:p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어쨌든 프로그램은 종료합니다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File "div_expt4.py", line 15, in &lt;module&gt;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File "div_expt4.py", line 8, in main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print("1</a:t>
            </a:r>
            <a:r>
              <a:rPr lang="ko-KR" altLang="en-US" sz="1400" dirty="0">
                <a:solidFill>
                  <a:srgbClr val="0070C0"/>
                </a:solidFill>
                <a:latin typeface="YDVYMjOStd12"/>
              </a:rPr>
              <a:t>인당 빵의 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: ", bread / people)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ZeroDivisionError: division by zero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1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14-6.</a:t>
            </a:r>
            <a:br>
              <a:rPr lang="en-US" altLang="ko-KR" sz="5500" dirty="0"/>
            </a:br>
            <a:r>
              <a:rPr lang="ko-KR" altLang="en-US" dirty="0"/>
              <a:t>모든 예외  그냥 무시하기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F77F84-A39E-4EA0-835D-C41B08EC08C0}"/>
              </a:ext>
            </a:extLst>
          </p:cNvPr>
          <p:cNvSpPr/>
          <p:nvPr/>
        </p:nvSpPr>
        <p:spPr>
          <a:xfrm>
            <a:off x="3514987" y="769258"/>
            <a:ext cx="6096000" cy="4116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# ignore_expt.py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bread = 10     # </a:t>
            </a:r>
            <a:r>
              <a:rPr lang="ko-KR" altLang="en-US" sz="1600" dirty="0">
                <a:latin typeface="YDVYMjOStd12"/>
              </a:rPr>
              <a:t>열 개의 빵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try: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people = int(input("</a:t>
            </a:r>
            <a:r>
              <a:rPr lang="ko-KR" altLang="en-US" sz="1600" dirty="0">
                <a:latin typeface="YDVYMjOStd12"/>
              </a:rPr>
              <a:t>몇 명</a:t>
            </a:r>
            <a:r>
              <a:rPr lang="en-US" altLang="ko-KR" sz="1600" dirty="0">
                <a:latin typeface="Consolas" panose="020B0609020204030204" pitchFamily="49" charset="0"/>
              </a:rPr>
              <a:t>? "))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print("1</a:t>
            </a:r>
            <a:r>
              <a:rPr lang="ko-KR" altLang="en-US" sz="1600" dirty="0">
                <a:latin typeface="YDVYMjOStd12"/>
              </a:rPr>
              <a:t>인당 빵의 수</a:t>
            </a:r>
            <a:r>
              <a:rPr lang="en-US" altLang="ko-KR" sz="1600" dirty="0">
                <a:latin typeface="Consolas" panose="020B0609020204030204" pitchFamily="49" charset="0"/>
              </a:rPr>
              <a:t>: ", bread / people)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print("</a:t>
            </a:r>
            <a:r>
              <a:rPr lang="ko-KR" altLang="en-US" sz="1600" dirty="0">
                <a:latin typeface="YDVYMjOStd12"/>
              </a:rPr>
              <a:t>맛있게 드세요</a:t>
            </a:r>
            <a:r>
              <a:rPr lang="en-US" altLang="ko-KR" sz="16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en-US" altLang="ko-KR" sz="1600" dirty="0">
                <a:latin typeface="Consolas" panose="020B0609020204030204" pitchFamily="49" charset="0"/>
              </a:rPr>
              <a:t>: 		# </a:t>
            </a:r>
            <a:r>
              <a:rPr lang="ko-KR" altLang="en-US" sz="1600" dirty="0">
                <a:latin typeface="YDVYMjOStd12"/>
              </a:rPr>
              <a:t>이렇게 하면 모든 예외가 다 걸려든다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		print("</a:t>
            </a:r>
            <a:r>
              <a:rPr lang="ko-KR" altLang="en-US" sz="1600" dirty="0" err="1">
                <a:latin typeface="YDVYMjOStd12"/>
              </a:rPr>
              <a:t>뭔지는</a:t>
            </a:r>
            <a:r>
              <a:rPr lang="ko-KR" altLang="en-US" sz="1600" dirty="0">
                <a:latin typeface="YDVYMjOStd12"/>
              </a:rPr>
              <a:t> 몰라도 예외가 발생했군요</a:t>
            </a:r>
            <a:r>
              <a:rPr lang="en-US" altLang="ko-KR" sz="16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main()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8CBD5-E32E-4A95-A60B-B8D7AC2CE659}"/>
              </a:ext>
            </a:extLst>
          </p:cNvPr>
          <p:cNvSpPr/>
          <p:nvPr/>
        </p:nvSpPr>
        <p:spPr>
          <a:xfrm>
            <a:off x="3514987" y="5299872"/>
            <a:ext cx="6096000" cy="7888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몇 명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?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글쎄요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0070C0"/>
                </a:solidFill>
                <a:latin typeface="YDVYMjOStd125"/>
              </a:rPr>
              <a:t>뭔지는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 몰라도 예외가 발생했군요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4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14-1. </a:t>
            </a:r>
            <a:br>
              <a:rPr lang="en-US" altLang="ko-KR" sz="5500" dirty="0"/>
            </a:br>
            <a:r>
              <a:rPr lang="ko-KR" altLang="en-US" dirty="0"/>
              <a:t>예외가 발생하는 상황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8AE2B9-F358-4768-B694-5B454ADC819D}"/>
              </a:ext>
            </a:extLst>
          </p:cNvPr>
          <p:cNvSpPr/>
          <p:nvPr/>
        </p:nvSpPr>
        <p:spPr>
          <a:xfrm>
            <a:off x="3660396" y="903320"/>
            <a:ext cx="7564073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lst[3]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File "&lt;pyshell#40&gt;",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lst[3]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IndexError</a:t>
            </a:r>
            <a:r>
              <a:rPr lang="en-US" altLang="ko-KR" dirty="0">
                <a:latin typeface="Consolas" panose="020B0609020204030204" pitchFamily="49" charset="0"/>
              </a:rPr>
              <a:t>: list index out of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예외가 발생하는 상황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3B631A-EAFC-446C-BC27-89BEEE174B1E}"/>
              </a:ext>
            </a:extLst>
          </p:cNvPr>
          <p:cNvSpPr/>
          <p:nvPr/>
        </p:nvSpPr>
        <p:spPr>
          <a:xfrm>
            <a:off x="3652006" y="882428"/>
            <a:ext cx="8142915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+ "coffee"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File "&lt;pyshell#41&gt;",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3 + "coffee"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dirty="0">
                <a:latin typeface="Consolas" panose="020B0609020204030204" pitchFamily="49" charset="0"/>
              </a:rPr>
              <a:t>: unsupported operand type(s) for +: 'int' and 'str'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2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예외가 발생하는 상황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31924B-BF31-47D9-9E34-B704D857BBB6}"/>
              </a:ext>
            </a:extLst>
          </p:cNvPr>
          <p:cNvSpPr/>
          <p:nvPr/>
        </p:nvSpPr>
        <p:spPr>
          <a:xfrm>
            <a:off x="3632433" y="805056"/>
            <a:ext cx="7650760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3 /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File "&lt;pyshell#42&gt;",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3 /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ko-KR" dirty="0">
                <a:latin typeface="Consolas" panose="020B0609020204030204" pitchFamily="49" charset="0"/>
              </a:rPr>
              <a:t>: division by zero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14-2.</a:t>
            </a:r>
            <a:br>
              <a:rPr lang="en-US" altLang="ko-KR" sz="5500" dirty="0"/>
            </a:br>
            <a:r>
              <a:rPr lang="ko-KR" altLang="en-US" dirty="0"/>
              <a:t>예외의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D147DC-49E4-4087-97E8-CB39E886DF55}"/>
              </a:ext>
            </a:extLst>
          </p:cNvPr>
          <p:cNvSpPr/>
          <p:nvPr/>
        </p:nvSpPr>
        <p:spPr>
          <a:xfrm>
            <a:off x="3514987" y="598141"/>
            <a:ext cx="6096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age.py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안녕하세요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age = int(input("</a:t>
            </a:r>
            <a:r>
              <a:rPr lang="ko-KR" altLang="en-US" sz="1500" dirty="0">
                <a:latin typeface="YDVYMjOStd12"/>
              </a:rPr>
              <a:t>나이를 입력하세요</a:t>
            </a:r>
            <a:r>
              <a:rPr lang="en-US" altLang="ko-KR" sz="15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입력하신 나이는 다음과 같습니다</a:t>
            </a:r>
            <a:r>
              <a:rPr lang="en-US" altLang="ko-KR" sz="1500" dirty="0">
                <a:latin typeface="Consolas" panose="020B0609020204030204" pitchFamily="49" charset="0"/>
              </a:rPr>
              <a:t>:", age)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만나서 반가웠습니다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EF99B-9F17-4B41-A338-7CD010ACA00F}"/>
              </a:ext>
            </a:extLst>
          </p:cNvPr>
          <p:cNvSpPr/>
          <p:nvPr/>
        </p:nvSpPr>
        <p:spPr>
          <a:xfrm>
            <a:off x="3514987" y="3631342"/>
            <a:ext cx="6096000" cy="2458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YDVYMjOStd125"/>
              </a:rPr>
              <a:t>안녕하세요</a:t>
            </a:r>
            <a:r>
              <a:rPr lang="en-US" altLang="ko-KR" sz="1300" dirty="0"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YDVYMjOStd125"/>
              </a:rPr>
              <a:t>나이를 입력하세요</a:t>
            </a:r>
            <a:r>
              <a:rPr lang="en-US" altLang="ko-KR" sz="1300" dirty="0">
                <a:latin typeface="YDVYMjOStd125"/>
              </a:rPr>
              <a:t>: </a:t>
            </a:r>
            <a:r>
              <a:rPr lang="ko-KR" altLang="en-US" sz="1300" dirty="0">
                <a:solidFill>
                  <a:srgbClr val="C00000"/>
                </a:solidFill>
                <a:latin typeface="YDVYMjOStd125"/>
              </a:rPr>
              <a:t>스물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File "age.py", line 9, in &lt;module&gt;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main()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File "age.py", line 5, in main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age = int(input("</a:t>
            </a:r>
            <a:r>
              <a:rPr lang="ko-KR" altLang="en-US" sz="1300" dirty="0">
                <a:latin typeface="YDVYMjOStd12"/>
              </a:rPr>
              <a:t>나이를 입력하세요</a:t>
            </a:r>
            <a:r>
              <a:rPr lang="en-US" altLang="ko-KR" sz="13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300" dirty="0">
                <a:latin typeface="Consolas" panose="020B0609020204030204" pitchFamily="49" charset="0"/>
              </a:rPr>
              <a:t>: invalid literal for int() with base 10: '</a:t>
            </a:r>
            <a:r>
              <a:rPr lang="ko-KR" altLang="en-US" sz="1300" dirty="0">
                <a:latin typeface="YDVYMjOStd12"/>
              </a:rPr>
              <a:t>스물</a:t>
            </a:r>
            <a:r>
              <a:rPr lang="en-US" altLang="ko-KR" sz="1300" dirty="0">
                <a:latin typeface="Consolas" panose="020B0609020204030204" pitchFamily="49" charset="0"/>
              </a:rPr>
              <a:t>'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739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예외의 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2A6F5B-C274-496D-99DC-60E064FD88C6}"/>
              </a:ext>
            </a:extLst>
          </p:cNvPr>
          <p:cNvSpPr/>
          <p:nvPr/>
        </p:nvSpPr>
        <p:spPr>
          <a:xfrm>
            <a:off x="3514987" y="655600"/>
            <a:ext cx="6096000" cy="42112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age_expt.py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안녕하세요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try: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age = int(input("</a:t>
            </a:r>
            <a:r>
              <a:rPr lang="ko-KR" altLang="en-US" sz="1500" dirty="0">
                <a:latin typeface="YDVYMjOStd12"/>
              </a:rPr>
              <a:t>나이를 입력하세요</a:t>
            </a:r>
            <a:r>
              <a:rPr lang="en-US" altLang="ko-KR" sz="15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입력하신 나이는 다음과 같습니다</a:t>
            </a:r>
            <a:r>
              <a:rPr lang="en-US" altLang="ko-KR" sz="1500" dirty="0">
                <a:latin typeface="Consolas" panose="020B0609020204030204" pitchFamily="49" charset="0"/>
              </a:rPr>
              <a:t>:", age)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except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입력이 잘못되었습니다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print("</a:t>
            </a:r>
            <a:r>
              <a:rPr lang="ko-KR" altLang="en-US" sz="1500" dirty="0">
                <a:latin typeface="YDVYMjOStd12"/>
              </a:rPr>
              <a:t>만나서 반가웠습니다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B3C6A5-D340-4918-B00A-C018068C18A6}"/>
              </a:ext>
            </a:extLst>
          </p:cNvPr>
          <p:cNvSpPr/>
          <p:nvPr/>
        </p:nvSpPr>
        <p:spPr>
          <a:xfrm>
            <a:off x="6852556" y="4556250"/>
            <a:ext cx="4460147" cy="144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print("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YDVYMjOStd12"/>
              </a:rPr>
              <a:t>안녕하세요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age = int(input("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YDVYMjOStd12"/>
              </a:rPr>
              <a:t>나이를 입력하세요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print("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YDVYMjOStd12"/>
              </a:rPr>
              <a:t>입력하신 나이는 다음과 같습니다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:", 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print("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YDVYMjOStd12"/>
              </a:rPr>
              <a:t>만나서 반가웠습니다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.")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32038-81FF-421B-AF63-CF1D3A4CDDD3}"/>
              </a:ext>
            </a:extLst>
          </p:cNvPr>
          <p:cNvSpPr/>
          <p:nvPr/>
        </p:nvSpPr>
        <p:spPr>
          <a:xfrm>
            <a:off x="3514987" y="5111128"/>
            <a:ext cx="6096000" cy="1258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안녕하세요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나이를 입력하세요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: </a:t>
            </a: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서른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입력이 잘못되었습니다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만나서 반가웠습니다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02102-803B-43C1-837F-15C3F2AB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647" y="400947"/>
            <a:ext cx="2279403" cy="1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예외의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3F3F59-E765-461B-8761-1D48A827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51" y="807048"/>
            <a:ext cx="4310237" cy="1658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29CBC4-B66C-43C3-B3A4-3CD8C701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26" y="3175031"/>
            <a:ext cx="2472321" cy="2435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4523C3-D8F4-4EA5-BA0B-D4560261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91" y="3279340"/>
            <a:ext cx="3320419" cy="23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14-3.</a:t>
            </a:r>
            <a:br>
              <a:rPr lang="en-US" altLang="ko-KR" sz="5500" dirty="0"/>
            </a:br>
            <a:r>
              <a:rPr lang="ko-KR" altLang="en-US" dirty="0"/>
              <a:t>보다 적극적인 예외의 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F09024-FC96-4CAF-B017-5DC8C61C92E3}"/>
              </a:ext>
            </a:extLst>
          </p:cNvPr>
          <p:cNvSpPr/>
          <p:nvPr/>
        </p:nvSpPr>
        <p:spPr>
          <a:xfrm>
            <a:off x="3514987" y="512826"/>
            <a:ext cx="7801762" cy="425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# age_expt_conti.py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print("</a:t>
            </a:r>
            <a:r>
              <a:rPr lang="ko-KR" altLang="en-US" sz="1400" dirty="0">
                <a:latin typeface="YDVYMjOStd12"/>
              </a:rPr>
              <a:t>안녕하세요</a:t>
            </a:r>
            <a:r>
              <a:rPr lang="en-US" altLang="ko-KR" sz="14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while True: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try: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	age = int(input("</a:t>
            </a:r>
            <a:r>
              <a:rPr lang="ko-KR" altLang="en-US" sz="1400" dirty="0">
                <a:latin typeface="YDVYMjOStd12"/>
              </a:rPr>
              <a:t>나이를 입력하세요</a:t>
            </a:r>
            <a:r>
              <a:rPr lang="en-US" altLang="ko-KR" sz="1400" dirty="0">
                <a:latin typeface="Consolas" panose="020B0609020204030204" pitchFamily="49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	print("</a:t>
            </a:r>
            <a:r>
              <a:rPr lang="ko-KR" altLang="en-US" sz="1400" dirty="0">
                <a:latin typeface="YDVYMjOStd12"/>
              </a:rPr>
              <a:t>입력하신 나이는 다음과 같습니다</a:t>
            </a:r>
            <a:r>
              <a:rPr lang="en-US" altLang="ko-KR" sz="1400" dirty="0">
                <a:latin typeface="Consolas" panose="020B0609020204030204" pitchFamily="49" charset="0"/>
              </a:rPr>
              <a:t>:", 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	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dirty="0">
                <a:latin typeface="Consolas" panose="020B0609020204030204" pitchFamily="49" charset="0"/>
              </a:rPr>
              <a:t> 	   # </a:t>
            </a:r>
            <a:r>
              <a:rPr lang="ko-KR" altLang="en-US" sz="1400" dirty="0">
                <a:latin typeface="YDVYMjOStd12"/>
              </a:rPr>
              <a:t>입력이 정상적이면 </a:t>
            </a:r>
            <a:r>
              <a:rPr lang="en-US" altLang="ko-KR" sz="1400" dirty="0">
                <a:latin typeface="Consolas" panose="020B0609020204030204" pitchFamily="49" charset="0"/>
              </a:rPr>
              <a:t>while </a:t>
            </a:r>
            <a:r>
              <a:rPr lang="ko-KR" altLang="en-US" sz="1400" dirty="0">
                <a:latin typeface="YDVYMjOStd12"/>
              </a:rPr>
              <a:t>루프 탈출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except ValueError: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		print("</a:t>
            </a:r>
            <a:r>
              <a:rPr lang="ko-KR" altLang="en-US" sz="1400" dirty="0">
                <a:latin typeface="YDVYMjOStd12"/>
              </a:rPr>
              <a:t>입력이 잘못되었습니다</a:t>
            </a:r>
            <a:r>
              <a:rPr lang="en-US" altLang="ko-KR" sz="14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print("</a:t>
            </a:r>
            <a:r>
              <a:rPr lang="ko-KR" altLang="en-US" sz="1400" dirty="0">
                <a:latin typeface="YDVYMjOStd12"/>
              </a:rPr>
              <a:t>만나서 반가웠습니다</a:t>
            </a:r>
            <a:r>
              <a:rPr lang="en-US" altLang="ko-KR" sz="14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main()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985BF0-1B9A-4A95-928E-E76ACAB1EF59}"/>
              </a:ext>
            </a:extLst>
          </p:cNvPr>
          <p:cNvSpPr/>
          <p:nvPr/>
        </p:nvSpPr>
        <p:spPr>
          <a:xfrm>
            <a:off x="3514987" y="4881703"/>
            <a:ext cx="6096000" cy="17227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안녕하세요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나이를 입력하세요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스물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입력이 잘못되었습니다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나이를 입력하세요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: 20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입력하신 나이는 다음과 같습니다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: 20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만나서 반가웠습니다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5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14-4.</a:t>
            </a:r>
            <a:br>
              <a:rPr lang="en-US" altLang="ko-KR" sz="5500" dirty="0"/>
            </a:br>
            <a:r>
              <a:rPr lang="ko-KR" altLang="en-US" dirty="0"/>
              <a:t>둘 이상의 예외를 처리하기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EE8621-1596-40DC-A620-6286048EC048}"/>
              </a:ext>
            </a:extLst>
          </p:cNvPr>
          <p:cNvSpPr/>
          <p:nvPr/>
        </p:nvSpPr>
        <p:spPr>
          <a:xfrm>
            <a:off x="3618451" y="718599"/>
            <a:ext cx="6096000" cy="49040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# div_expt2.py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bread = 10     # </a:t>
            </a:r>
            <a:r>
              <a:rPr lang="ko-KR" altLang="en-US" sz="1500" dirty="0">
                <a:latin typeface="YDVYMjOStd12"/>
              </a:rPr>
              <a:t>열 개의 빵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try: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people = int(input("</a:t>
            </a:r>
            <a:r>
              <a:rPr lang="ko-KR" altLang="en-US" sz="1500" dirty="0">
                <a:latin typeface="YDVYMjOStd12"/>
              </a:rPr>
              <a:t>몇 명</a:t>
            </a:r>
            <a:r>
              <a:rPr lang="en-US" altLang="ko-KR" sz="1500" dirty="0">
                <a:latin typeface="Consolas" panose="020B0609020204030204" pitchFamily="49" charset="0"/>
              </a:rPr>
              <a:t>? 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print("1</a:t>
            </a:r>
            <a:r>
              <a:rPr lang="ko-KR" altLang="en-US" sz="1500" dirty="0">
                <a:latin typeface="YDVYMjOStd12"/>
              </a:rPr>
              <a:t>인당 빵의 수</a:t>
            </a:r>
            <a:r>
              <a:rPr lang="en-US" altLang="ko-KR" sz="1500" dirty="0">
                <a:latin typeface="Consolas" panose="020B0609020204030204" pitchFamily="49" charset="0"/>
              </a:rPr>
              <a:t>: ", bread / people)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맛있게 드세요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except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5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</a:t>
            </a:r>
            <a:r>
              <a:rPr lang="ko-KR" altLang="en-US" sz="1500" dirty="0">
                <a:latin typeface="YDVYMjOStd12"/>
              </a:rPr>
              <a:t>입력이 잘못되었습니다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except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ko-KR" sz="15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		print("0</a:t>
            </a:r>
            <a:r>
              <a:rPr lang="ko-KR" altLang="en-US" sz="1500" dirty="0">
                <a:latin typeface="YDVYMjOStd12"/>
              </a:rPr>
              <a:t>으로는 나눌 수 없습니다</a:t>
            </a:r>
            <a:r>
              <a:rPr lang="en-US" altLang="ko-KR" sz="1500" dirty="0"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main()</a:t>
            </a:r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4EDAC-5C55-4DFE-8383-A2C1DD733558}"/>
              </a:ext>
            </a:extLst>
          </p:cNvPr>
          <p:cNvSpPr/>
          <p:nvPr/>
        </p:nvSpPr>
        <p:spPr>
          <a:xfrm>
            <a:off x="3618451" y="5622634"/>
            <a:ext cx="6096000" cy="7017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몇 명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? 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0</a:t>
            </a: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으로는 나눌 수 없습니다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1429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436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14-1.  예외가 발생하는 상황</vt:lpstr>
      <vt:lpstr>14-1. (continue) 예외가 발생하는 상황</vt:lpstr>
      <vt:lpstr>14-1. (continue) 예외가 발생하는 상황</vt:lpstr>
      <vt:lpstr>14-2. 예외의 처리</vt:lpstr>
      <vt:lpstr>14-2. (continue) 예외의 처리</vt:lpstr>
      <vt:lpstr>14-2. (continue) 예외의 처리</vt:lpstr>
      <vt:lpstr>14-3. 보다 적극적인 예외의 처리</vt:lpstr>
      <vt:lpstr>14-4. 둘 이상의 예외를 처리하기</vt:lpstr>
      <vt:lpstr>14-5. 예외 메시지 출력하기와 finally</vt:lpstr>
      <vt:lpstr>14-5. (continue) 예외 메시지 출력하기와 finally</vt:lpstr>
      <vt:lpstr>14-6. 모든 예외  그냥 무시하기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2018-12-28T06:34:43Z</dcterms:modified>
</cp:coreProperties>
</file>