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ho kim" initials="jk" lastIdx="3" clrIdx="0">
    <p:extLst>
      <p:ext uri="{19B8F6BF-5375-455C-9EA6-DF929625EA0E}">
        <p15:presenceInfo xmlns:p15="http://schemas.microsoft.com/office/powerpoint/2012/main" userId="c41a2cae049bf0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4T07:59:47.100" idx="1">
    <p:pos x="3039" y="1719"/>
    <p:text>영문 제목 써주시면 좋습니다</p:text>
    <p:extLst>
      <p:ext uri="{C676402C-5697-4E1C-873F-D02D1690AC5C}">
        <p15:threadingInfo xmlns:p15="http://schemas.microsoft.com/office/powerpoint/2012/main" timeZoneBias="-540"/>
      </p:ext>
    </p:extLst>
  </p:cm>
  <p:cm authorId="1" dt="2025-03-24T07:59:58.427" idx="2">
    <p:pos x="5658" y="113"/>
    <p:text>프리젠테이션 제목</p:text>
    <p:extLst>
      <p:ext uri="{C676402C-5697-4E1C-873F-D02D1690AC5C}">
        <p15:threadingInfo xmlns:p15="http://schemas.microsoft.com/office/powerpoint/2012/main" timeZoneBias="-540"/>
      </p:ext>
    </p:extLst>
  </p:cm>
  <p:cm authorId="1" dt="2025-03-24T08:00:07.298" idx="3">
    <p:pos x="7570" y="152"/>
    <p:text>한글 이름, 영문 이름, 직업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62FF-3EF0-37D9-CD90-16C05707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A5F83-9E7F-2833-34E4-73BD13C6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89D32-812B-62A4-FB30-ECF2AF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54916-6460-B638-DF29-6B18278E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F874B-C91A-F19C-10BB-4F81A2F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644A-E193-A074-417F-2198643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78BA8-3416-FBFF-D053-A73C9DF7D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F6BA2-B106-24AB-7A6E-E701F412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9B35B-4D73-1597-45C0-DA583DDA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DFB69-397E-11D6-AA09-82C34072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8FB384-51EE-2E77-6CE1-8B692E18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B555D-4DEE-CC0E-B8B3-727A7872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724D4-3CFF-34B6-D58D-7D3447D7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9CDDD-0DD6-3212-186A-BBC099EA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B6568-13C3-A1C0-0C5E-259DB3CF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7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6BE27-6078-2DEF-E74A-175D4DB5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E396F-5E13-8DEE-867C-D448886D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7C42E-62E9-AC7C-43CC-86C501BC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F403F-90CB-07D7-74F8-49EE8B20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5E8CD-1AC8-D1B6-E51E-9B9285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0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7EDF-66EA-FF6F-2651-1510F5D8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61331-0FDF-EF97-96C6-92F71CD5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D3C0F-3251-0492-708C-11BD748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36BC3-20CC-E3B7-920C-72262E4E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088C7-106F-BCBF-4EC2-2E9C273B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72CC-F041-ED1B-E4D4-AB8895BA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A3435-7358-4DB5-702B-B91032A61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52CBF-A118-DE98-81EA-CC0D4EA5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7EE9B-28DD-AF7A-1E7C-B257B548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56784-9FC0-4139-5EA5-8C7D68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FE79E-3895-3C34-8087-9CD18D3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C1010-530E-EA37-B9D8-4BAE6212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B08D5-9FE6-9FEE-C52E-EF477B0D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5FD9A-94C3-59F0-E6FE-EFEE83C5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C6B25-D96F-F61C-3AA9-6ABFE6B06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BDF2A5-BDD5-4168-EB18-62DA99EB0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C91FF0-AF92-3F45-3E36-79AD0B19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69CEBF-F3BE-6B09-3A61-AC9E4AF9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676CBF-777E-EA38-5B4D-5EA3EEC3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6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4AEF-4E26-0254-077C-CACAEF46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4E630-EC76-DE85-F2A3-4AF04EBE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C79ABB-A58B-4FBB-9985-6109617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DBB56-4FFB-2042-600A-63432E5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4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50BEF-FFC5-F24A-F5F5-A6E1C7AE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24FFE2-4702-6133-1FB4-AAA69912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7459D-2BBC-E7F9-1CB7-9FDC1A8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3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DBEA-E1A8-F129-E2AD-78D69087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CC47-19BA-899A-0925-8A90F146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8040E-9F9E-2393-0FA6-4C947F44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7D0B1-DC56-22DF-C2FA-2D27829F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63980-D2D4-4983-53B5-82DB348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7877E-B879-9572-F293-0C077CE8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5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F89D0-2608-1353-C583-04089456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C2DD2-2C29-48D5-A84D-365282F97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F13D8-FB3C-7DCB-EB70-5EDDF0EB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65D12-E96F-B9D9-110C-18A1422B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BC62E-E82B-D1FF-8CE9-C22D7B4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40759-DD7A-EDB8-240D-9F0323D2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CEEDB-6A4B-2A0F-C5D4-FEF92C35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F21E0-A6E5-1AAD-ABEE-3AAC3D07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E4FCB-176F-7929-603C-B6E0C42DF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6B4F-80B8-4798-9A25-DEA117A6139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9B032-BB96-4878-8E25-B8F78D5C9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845A6-8655-7F5D-CB26-5F97C09F3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4EDC-5E8B-46B7-9760-9BED4A5B6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471A4-B634-7E17-23B9-2E67C5618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925" y="1793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2"/>
                </a:solidFill>
              </a:rPr>
              <a:t>대용량 트래픽 서버를 </a:t>
            </a:r>
            <a:r>
              <a:rPr lang="en-US" altLang="ko-KR" b="1" dirty="0">
                <a:solidFill>
                  <a:schemeClr val="bg2"/>
                </a:solidFill>
              </a:rPr>
              <a:t>Kafka/Redis</a:t>
            </a:r>
            <a:r>
              <a:rPr lang="ko-KR" altLang="en-US" b="1" dirty="0">
                <a:solidFill>
                  <a:schemeClr val="bg2"/>
                </a:solidFill>
              </a:rPr>
              <a:t>로 만들어보며 배운 것들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12C8BB-C9C4-FCB9-3512-2D80D277A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8852" y="242044"/>
            <a:ext cx="2808050" cy="165576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김지호 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 JEEHO</a:t>
            </a:r>
          </a:p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Engineer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C6369-92DE-F7C3-90E8-C16F2A03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32" y="3536578"/>
            <a:ext cx="3142034" cy="3142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A625D-3854-34AE-A4B9-D49517E62F4F}"/>
              </a:ext>
            </a:extLst>
          </p:cNvPr>
          <p:cNvSpPr txBox="1"/>
          <p:nvPr/>
        </p:nvSpPr>
        <p:spPr>
          <a:xfrm>
            <a:off x="466928" y="3213412"/>
            <a:ext cx="4309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sng" dirty="0">
                <a:solidFill>
                  <a:schemeClr val="bg1"/>
                </a:solidFill>
                <a:effectLst/>
                <a:latin typeface="noto"/>
              </a:rPr>
              <a:t>Things I’ve learned from Kafka/Redis </a:t>
            </a:r>
          </a:p>
          <a:p>
            <a:r>
              <a:rPr lang="en-US" altLang="ko-KR" b="1" i="0" u="sng" dirty="0">
                <a:solidFill>
                  <a:schemeClr val="bg1"/>
                </a:solidFill>
                <a:effectLst/>
                <a:latin typeface="noto"/>
              </a:rPr>
              <a:t>for high-capacity traffic servers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FB007-C9E2-208B-6518-02CD031F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F0250-2E7B-EF17-786C-3F446F5F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1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3092BB5-13B0-B99D-59A7-997D073E8B5A}"/>
              </a:ext>
            </a:extLst>
          </p:cNvPr>
          <p:cNvSpPr txBox="1">
            <a:spLocks/>
          </p:cNvSpPr>
          <p:nvPr/>
        </p:nvSpPr>
        <p:spPr>
          <a:xfrm>
            <a:off x="2399489" y="1773238"/>
            <a:ext cx="739302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최적화를 할 때는 다음 두 규칙을 따르라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.</a:t>
            </a:r>
            <a:b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첫 번째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하지 마라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.</a:t>
            </a:r>
            <a:b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두 번째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, (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전문가 한정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아직 하지 마라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.</a:t>
            </a:r>
            <a:b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- M. A.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IT"/>
              </a:rPr>
              <a:t>잭슨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39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36098-7C04-7283-489D-EFCB2729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6EF5C-BA95-B0FE-F640-1E7840F2E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241" y="4484450"/>
            <a:ext cx="9144000" cy="140081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2"/>
                </a:solidFill>
              </a:rPr>
              <a:t>고생하셨습니다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5F8AFC-1EBD-CB9E-EEC4-0F1769C1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83" y="1046296"/>
            <a:ext cx="3142034" cy="31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</vt:lpstr>
      <vt:lpstr>SUIT</vt:lpstr>
      <vt:lpstr>맑은 고딕</vt:lpstr>
      <vt:lpstr>Arial</vt:lpstr>
      <vt:lpstr>Office 테마</vt:lpstr>
      <vt:lpstr>대용량 트래픽 서버를 Kafka/Redis로 만들어보며 배운 것들</vt:lpstr>
      <vt:lpstr>목차</vt:lpstr>
      <vt:lpstr>PowerPoint 프레젠테이션</vt:lpstr>
      <vt:lpstr>고생하셨습니다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jeeho kim</dc:creator>
  <cp:lastModifiedBy>jeeho kim</cp:lastModifiedBy>
  <cp:revision>17</cp:revision>
  <dcterms:created xsi:type="dcterms:W3CDTF">2025-03-23T22:56:01Z</dcterms:created>
  <dcterms:modified xsi:type="dcterms:W3CDTF">2025-03-23T23:02:43Z</dcterms:modified>
</cp:coreProperties>
</file>