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DAB"/>
    <a:srgbClr val="008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3" autoAdjust="0"/>
    <p:restoredTop sz="94660"/>
  </p:normalViewPr>
  <p:slideViewPr>
    <p:cSldViewPr snapToGrid="0">
      <p:cViewPr>
        <p:scale>
          <a:sx n="207" d="100"/>
          <a:sy n="207" d="100"/>
        </p:scale>
        <p:origin x="1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3904-8CBA-437D-90B0-0AE07751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7F098-16A7-48B0-A576-CF03E1014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3FB1-902D-4062-B280-461AC70D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E7CA-CB6E-4466-9AC8-3012E287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EB326-F145-4206-9E85-E41D8BDA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5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74E0B-2B04-40D3-AE75-0930E931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B68B5-EB82-4137-81B5-04315672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4DF88-D412-44D0-836D-FBB4A5E1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A0724-4C8E-4CBE-9B2C-96D5EE3D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4B4A-992E-4F1D-8097-B0BA85D2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8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5CA68-EFB6-4188-BF1D-82EAF1A5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64FE0-E1CA-44B2-B68F-3ED873B3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CCDDA-1EFB-4CB1-B9AB-CDDCC2A3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60807-BB73-4EF4-BC37-BD6709E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484EA-232A-48E7-A7A3-6D61960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3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6B47-D2AA-4EEB-8A37-21AAB4E7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78FF-41E7-4926-9CFB-E22BBA43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A53A5-C2BF-4895-8090-DFB66597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AB69-4055-4C62-A141-E751EEDE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51905-6840-4478-AC51-F4FB1F5F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EAD3-922E-4BD9-B929-77D19A8C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76CB3-909D-48D3-9F81-5CD61966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28B69-0FE5-4866-8B10-885E067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1F6D2-735D-45D2-8FE4-915B7280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E9F1C-93ED-4B73-BA23-9101F36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BE030-7CBE-4668-A5D3-DD1D52EE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E33B9-5F67-43AA-A264-A3168FCB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54EED-1A56-42FB-BDED-6E1A818D4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6CE4B-CC7D-40FD-AA7F-9AECBDAB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B1584-315C-4C53-9EDB-5F7BF257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F818A-4BC1-44E3-B6E0-47D1F2E7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B9D2E-34D1-4B24-9FFB-940D6AB3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157D3-2E41-4E42-B573-6E37A91C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23D0B-8AFD-478B-879D-81F9C6E7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05C65-FAB7-43C6-B45D-C3BA18EB3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86ABC-003F-4594-8E8F-5072512D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6F662-7E3F-41F5-905C-3E98CFC4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B49591-D340-40BB-B4BE-4E8A1FBC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90BB-2671-49A3-9291-5C85DDD6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D846-6420-4F81-9C67-3E5E4690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BA74C1-2D68-45CF-A479-42D55D37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2256C-8F43-42EF-85BE-63171DCF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8E5745-5357-44AD-BA47-709EA8D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4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A24F0D-4924-4D4D-9F95-671BB8EE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7E837-E1D9-494D-A70B-B8A2C6CD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4AB2F-0B27-46C3-B487-D9007D12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1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673B1-0C17-412B-BECD-7DD93041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28A7-3A11-4A6A-AF30-DDE861C9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8D400-49EC-4DBB-942F-08812D2DD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160CD-B6CF-44B8-9341-BAB2FC38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82345-D3FB-4E93-BFE2-9B7060DF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158BA-9B4D-461D-B61A-3ACAFD81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21107-350A-4BCC-8861-E2339D8C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20CFE-CEEE-4D65-A04C-8A5E97278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841C4-37B7-4D03-ACE5-5BF0308A5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C6B31-35A8-4B9A-B6CC-BBC58F5B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755A0-2331-4A4A-A3AF-689B12C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B7712-2078-48A4-B40A-B50F4078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7FDF6-7D8F-4B5D-824F-0DB81338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EF84C-3CA0-40FD-9C52-D29632359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2372-4E4D-4B08-9080-EDDF76125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E416-2FFB-4718-BF6A-E65044CB5A03}" type="datetimeFigureOut">
              <a:rPr lang="ko-KR" altLang="en-US" smtClean="0"/>
              <a:t>2022. 2. 9.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518A5-75B7-4B0F-ACC1-C637089DF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B2924-BFDD-4B3B-AAD3-1474BBB2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C62C-7F89-483C-B0E5-0F0F6809E4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C00094-B919-9544-898B-B0D9D986E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43395"/>
              </p:ext>
            </p:extLst>
          </p:nvPr>
        </p:nvGraphicFramePr>
        <p:xfrm>
          <a:off x="1953463" y="3012471"/>
          <a:ext cx="3016836" cy="2328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06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502806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793449">
                <a:tc>
                  <a:txBody>
                    <a:bodyPr/>
                    <a:lstStyle/>
                    <a:p>
                      <a:pPr algn="ctr"/>
                      <a:endParaRPr lang="ko-Kore-KR" altLang="en-US" sz="4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767312">
                <a:tc>
                  <a:txBody>
                    <a:bodyPr/>
                    <a:lstStyle/>
                    <a:p>
                      <a:pPr algn="ctr"/>
                      <a:endParaRPr lang="ko-Kore-KR" altLang="en-US" sz="4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76731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4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D41751-1869-6842-B8E5-88D9C1AE8CF4}"/>
              </a:ext>
            </a:extLst>
          </p:cNvPr>
          <p:cNvSpPr txBox="1"/>
          <p:nvPr/>
        </p:nvSpPr>
        <p:spPr>
          <a:xfrm>
            <a:off x="1884897" y="1374405"/>
            <a:ext cx="387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입력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3x2^k (k=0~10)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18710-06D6-404F-B8F7-FD7C7D4864CE}"/>
              </a:ext>
            </a:extLst>
          </p:cNvPr>
          <p:cNvSpPr txBox="1"/>
          <p:nvPr/>
        </p:nvSpPr>
        <p:spPr>
          <a:xfrm>
            <a:off x="3001146" y="5610697"/>
            <a:ext cx="8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6x2^k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2C878-ABD0-A74E-8B84-46F26E76768F}"/>
              </a:ext>
            </a:extLst>
          </p:cNvPr>
          <p:cNvSpPr txBox="1"/>
          <p:nvPr/>
        </p:nvSpPr>
        <p:spPr>
          <a:xfrm>
            <a:off x="5214314" y="3930235"/>
            <a:ext cx="82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6x2^k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5109E-2888-CD43-B08B-D8DCC1C05B14}"/>
              </a:ext>
            </a:extLst>
          </p:cNvPr>
          <p:cNvSpPr txBox="1"/>
          <p:nvPr/>
        </p:nvSpPr>
        <p:spPr>
          <a:xfrm>
            <a:off x="1953463" y="2355508"/>
            <a:ext cx="82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k=0</a:t>
            </a:r>
          </a:p>
        </p:txBody>
      </p:sp>
    </p:spTree>
    <p:extLst>
      <p:ext uri="{BB962C8B-B14F-4D97-AF65-F5344CB8AC3E}">
        <p14:creationId xmlns:p14="http://schemas.microsoft.com/office/powerpoint/2010/main" val="30490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2031BE-84D3-4A2F-A043-33E57F45B3CB}"/>
              </a:ext>
            </a:extLst>
          </p:cNvPr>
          <p:cNvSpPr/>
          <p:nvPr/>
        </p:nvSpPr>
        <p:spPr>
          <a:xfrm>
            <a:off x="545432" y="352926"/>
            <a:ext cx="11101136" cy="7251032"/>
          </a:xfrm>
          <a:prstGeom prst="roundRect">
            <a:avLst>
              <a:gd name="adj" fmla="val 6269"/>
            </a:avLst>
          </a:prstGeom>
          <a:solidFill>
            <a:schemeClr val="tx2">
              <a:lumMod val="60000"/>
              <a:lumOff val="40000"/>
            </a:schemeClr>
          </a:solidFill>
          <a:ln w="98425" cmpd="dbl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306A6D-9D1D-42B3-AEE1-E48AC50AF348}"/>
              </a:ext>
            </a:extLst>
          </p:cNvPr>
          <p:cNvSpPr/>
          <p:nvPr/>
        </p:nvSpPr>
        <p:spPr>
          <a:xfrm>
            <a:off x="887506" y="964697"/>
            <a:ext cx="10416988" cy="6669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31EB62-7DFD-4D58-8A45-C2FB5F51507A}"/>
              </a:ext>
            </a:extLst>
          </p:cNvPr>
          <p:cNvSpPr/>
          <p:nvPr/>
        </p:nvSpPr>
        <p:spPr>
          <a:xfrm>
            <a:off x="5228655" y="582832"/>
            <a:ext cx="1011219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D96DB8-8986-447D-AE97-88E3F52E77BC}"/>
              </a:ext>
            </a:extLst>
          </p:cNvPr>
          <p:cNvSpPr/>
          <p:nvPr/>
        </p:nvSpPr>
        <p:spPr>
          <a:xfrm>
            <a:off x="6376456" y="586009"/>
            <a:ext cx="357020" cy="20080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C00094-B919-9544-898B-B0D9D986E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26645"/>
              </p:ext>
            </p:extLst>
          </p:nvPr>
        </p:nvGraphicFramePr>
        <p:xfrm>
          <a:off x="1403701" y="4767714"/>
          <a:ext cx="17995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6BB4C3-6133-1147-BF91-767A1BF6B1C6}"/>
              </a:ext>
            </a:extLst>
          </p:cNvPr>
          <p:cNvSpPr txBox="1"/>
          <p:nvPr/>
        </p:nvSpPr>
        <p:spPr>
          <a:xfrm>
            <a:off x="2563686" y="-471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41751-1869-6842-B8E5-88D9C1AE8CF4}"/>
              </a:ext>
            </a:extLst>
          </p:cNvPr>
          <p:cNvSpPr txBox="1"/>
          <p:nvPr/>
        </p:nvSpPr>
        <p:spPr>
          <a:xfrm>
            <a:off x="1884897" y="1374405"/>
            <a:ext cx="387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입력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3x2^k (k=0~10)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5109E-2888-CD43-B08B-D8DCC1C05B14}"/>
              </a:ext>
            </a:extLst>
          </p:cNvPr>
          <p:cNvSpPr txBox="1"/>
          <p:nvPr/>
        </p:nvSpPr>
        <p:spPr>
          <a:xfrm>
            <a:off x="1953463" y="2093898"/>
            <a:ext cx="82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k=1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80645-FBE6-9C41-BA5B-3A6A3193F0AF}"/>
              </a:ext>
            </a:extLst>
          </p:cNvPr>
          <p:cNvSpPr txBox="1"/>
          <p:nvPr/>
        </p:nvSpPr>
        <p:spPr>
          <a:xfrm>
            <a:off x="7014451" y="2093898"/>
            <a:ext cx="821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k=2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A46BEC65-5680-684D-A226-AD6528A7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89466"/>
              </p:ext>
            </p:extLst>
          </p:nvPr>
        </p:nvGraphicFramePr>
        <p:xfrm>
          <a:off x="3203203" y="4767714"/>
          <a:ext cx="17995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4D18D9B1-4E69-C449-B0A2-664FF324F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58979"/>
              </p:ext>
            </p:extLst>
          </p:nvPr>
        </p:nvGraphicFramePr>
        <p:xfrm>
          <a:off x="2303452" y="3030354"/>
          <a:ext cx="17995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17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99917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endParaRPr lang="ko-Kore-KR" altLang="en-US" sz="32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5637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8893D60C-6081-4746-8BBA-88D46CFDA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13316"/>
              </p:ext>
            </p:extLst>
          </p:nvPr>
        </p:nvGraphicFramePr>
        <p:xfrm>
          <a:off x="5659821" y="5636394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C9222DF1-4058-984E-A966-B718CD9EB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7926"/>
              </p:ext>
            </p:extLst>
          </p:nvPr>
        </p:nvGraphicFramePr>
        <p:xfrm>
          <a:off x="6912711" y="5636394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A4F1B055-DAEA-F144-BE89-87B801C2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12330"/>
              </p:ext>
            </p:extLst>
          </p:nvPr>
        </p:nvGraphicFramePr>
        <p:xfrm>
          <a:off x="8148017" y="5636394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9F6715C7-BD66-E448-8418-AB9900DB8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49035"/>
              </p:ext>
            </p:extLst>
          </p:nvPr>
        </p:nvGraphicFramePr>
        <p:xfrm>
          <a:off x="9390141" y="5634013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34411A35-8DF5-C14F-BAE9-8AE2370E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11903"/>
              </p:ext>
            </p:extLst>
          </p:nvPr>
        </p:nvGraphicFramePr>
        <p:xfrm>
          <a:off x="6285346" y="4721994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7AD8BDE0-533A-CD42-8C8D-A04FC835D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81743"/>
              </p:ext>
            </p:extLst>
          </p:nvPr>
        </p:nvGraphicFramePr>
        <p:xfrm>
          <a:off x="8771568" y="4721994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6" name="표 2">
            <a:extLst>
              <a:ext uri="{FF2B5EF4-FFF2-40B4-BE49-F238E27FC236}">
                <a16:creationId xmlns:a16="http://schemas.microsoft.com/office/drawing/2014/main" id="{DC0B197E-2E20-C14A-91C8-E1F3D03D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17146"/>
              </p:ext>
            </p:extLst>
          </p:nvPr>
        </p:nvGraphicFramePr>
        <p:xfrm>
          <a:off x="6902630" y="3804023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2E527AFC-0CA3-9F4B-9D61-25D011336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25343"/>
              </p:ext>
            </p:extLst>
          </p:nvPr>
        </p:nvGraphicFramePr>
        <p:xfrm>
          <a:off x="8155520" y="3804023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2AD99453-4508-6C47-A02C-71C3EE2CF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83063"/>
              </p:ext>
            </p:extLst>
          </p:nvPr>
        </p:nvGraphicFramePr>
        <p:xfrm>
          <a:off x="7528155" y="2889623"/>
          <a:ext cx="1249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780191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806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91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3774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8046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7421400"/>
                    </a:ext>
                  </a:extLst>
                </a:gridCol>
              </a:tblGrid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2867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endParaRPr lang="ko-Kore-KR" altLang="en-US" sz="14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89793"/>
                  </a:ext>
                </a:extLst>
              </a:tr>
              <a:tr h="30209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5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2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139</Words>
  <Application>Microsoft Macintosh PowerPoint</Application>
  <PresentationFormat>와이드스크린</PresentationFormat>
  <Paragraphs>111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Yoosang</dc:creator>
  <cp:lastModifiedBy>엄유상</cp:lastModifiedBy>
  <cp:revision>28</cp:revision>
  <dcterms:created xsi:type="dcterms:W3CDTF">2021-05-21T03:11:17Z</dcterms:created>
  <dcterms:modified xsi:type="dcterms:W3CDTF">2022-02-09T09:04:46Z</dcterms:modified>
</cp:coreProperties>
</file>