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81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9C7E6-01A5-AC45-A9F2-E533BAC28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48DB71-A7F1-1D47-9BCC-F39C37E8A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29A29-41B3-B742-AAFE-659A197A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F111D-1C13-BC47-8827-5904F7BD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3E647-F988-314F-A306-1A99CB7D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84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C862-978D-254E-A36F-0B94D9F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53C3D-B95D-DA4F-85EB-3FD29F08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E472F-0B7A-E44C-8765-9351C471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97744-64E6-714A-8D53-B4EA3AB8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74BD0-343A-DD40-9E86-E610A2E4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01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BAA03A-6F92-B741-8F1E-F141F1034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CFC07-006B-3B41-99E7-1B230FB28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BF693-396E-E943-8A37-DD7DC0C2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B6860-C965-E948-8571-81103E07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AE234-4BF9-224D-9EDF-567EC0D2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39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9F653-CBB5-2443-AD74-8FEC5011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8D635-3520-6B43-BBE5-1E9ED2CB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850CE-6F9C-DB43-A640-D8309C666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54F09-B45B-0D46-8E94-3F8C2C96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9A9A5A-EC69-CA44-9F7E-3FE85C01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333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8005A-66ED-BA4E-A16A-A1BE53B0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70DD9A-C953-D64B-88BA-3C6D02AD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CB53C-6358-C249-A4EE-F28BE5EB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996822-C0E8-C444-B3A7-F0FC2C90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8ED4F-746D-1C41-836C-8037CD06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3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E621D-D9FF-FE49-940B-3575F0D8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27F5A-D1D2-F04B-95AC-2309006B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AFC849-49D8-4A4C-9E2A-80C99C6D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D4182-507F-9E44-BC96-46D24BA0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BB60C2-536B-4346-BD78-072D66FF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72E29-DBFE-BD44-8EF0-41961BF6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2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6FD8F-A6AC-9B47-AD98-0DE825DA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13457-8336-B644-AC26-BE909F17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784EE9-B7B8-D64D-93B8-4B2F2CA28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659B6E-7E76-C648-8D8A-848E808C0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505B6-F97C-014E-88BD-61BC398E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332149-F04B-8948-815A-82E91EC6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D29B78-EEC4-2845-B291-421670C0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32355-2BE3-7C42-AEA0-711AA1B3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241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5B4E3-B084-C74A-8DA1-BA22A9B2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28D893-102F-184D-BB20-F0D88110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CADE13-891B-4D43-9D43-92058F68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11AD3-B55C-1D4E-A178-BD5A0334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959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E4632B-0289-5941-B59A-7FBC155B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8DFF50-92AE-3842-9F32-D960005E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4424B-BD76-CF40-A852-F0240480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38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36B97-C2AB-5D43-8881-AC48669D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92CD8-CB0C-F44A-BDE6-61F7E5C21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94B86E-680B-7542-B4EB-6B0F14AB9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E4BC60-14B2-B74B-93DE-F1C7CF15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394CF-1805-1340-A936-8AE629B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F4B16-EF7F-C844-AB37-0013E1A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26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9D41-EFD9-7245-B7B1-5A0F56AA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75C2EE-7147-A54E-8D11-B1C2CB7E8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B71CFB-C3CF-FB4B-B78F-601A77D0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3BE70-F0B6-FF40-8D8B-34B4C1DF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B252F-F08B-B340-8DCA-8C9D98A0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A305E-2968-CC43-992C-C4128D6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51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389898-F907-E74B-A062-DBF9560C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130C2-4674-BA4E-AC3E-1F4B13D0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257A0-5FD7-4845-8DB2-03C008F54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B264-58C2-9240-AB06-13F5D80C0D68}" type="datetimeFigureOut">
              <a:rPr kumimoji="1" lang="ko-KR" altLang="en-US" smtClean="0"/>
              <a:t>2022. 1. 29.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CFEF0-ACAE-4047-95C0-CCF0E8A14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27DBA-ED2D-AF48-910A-A67F6A420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5077-2CB9-8043-8EE8-95CD182E35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90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ngimg.com/download/1256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48982-0CF8-6945-B45B-22E5328CB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알고리즘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7F83-AFD4-E149-8ABB-82D96C6F5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2022.01.29.</a:t>
            </a:r>
            <a:r>
              <a:rPr kumimoji="1" lang="ko-KR" altLang="en-US" dirty="0"/>
              <a:t>토</a:t>
            </a:r>
            <a:endParaRPr kumimoji="1" lang="en-US" altLang="ko-KR" dirty="0"/>
          </a:p>
          <a:p>
            <a:r>
              <a:rPr kumimoji="1" lang="ko-KR" altLang="en-US" dirty="0" err="1"/>
              <a:t>김예빈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30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90D70-6DEB-AB4A-A18E-A1D448C6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7576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토마토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F55CB1-7E4C-864B-A6C9-C2AEE94831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2769394"/>
            <a:ext cx="27305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ECFA14-5153-FC4A-A75F-0DF9061A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930400"/>
            <a:ext cx="54610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89F0C7B-85FA-6844-A627-F5302685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63016" y="2250689"/>
            <a:ext cx="520012" cy="508387"/>
          </a:xfrm>
          <a:prstGeom prst="rect">
            <a:avLst/>
          </a:prstGeom>
        </p:spPr>
      </p:pic>
      <p:pic>
        <p:nvPicPr>
          <p:cNvPr id="17" name="그림 1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72BE78FF-3B1B-1644-8F12-770B61B9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43004" y="3489446"/>
            <a:ext cx="520012" cy="508387"/>
          </a:xfrm>
          <a:prstGeom prst="rect">
            <a:avLst/>
          </a:prstGeom>
        </p:spPr>
      </p:pic>
      <p:pic>
        <p:nvPicPr>
          <p:cNvPr id="21" name="그림 2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3AAA4578-DE5F-B343-92D0-86B28D2BB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19340" y="2163622"/>
            <a:ext cx="520012" cy="508387"/>
          </a:xfrm>
          <a:prstGeom prst="rect">
            <a:avLst/>
          </a:prstGeom>
        </p:spPr>
      </p:pic>
      <p:pic>
        <p:nvPicPr>
          <p:cNvPr id="24" name="그림 2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2DB2A26-07F8-144D-92EC-CA6E24CE9F2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76923" y="2774811"/>
            <a:ext cx="520012" cy="508387"/>
          </a:xfrm>
          <a:prstGeom prst="rect">
            <a:avLst/>
          </a:prstGeom>
          <a:noFill/>
        </p:spPr>
      </p:pic>
      <p:pic>
        <p:nvPicPr>
          <p:cNvPr id="25" name="그림 24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6E1D3A31-B8E1-EE46-AC59-4A4BF6C8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22759" y="2208397"/>
            <a:ext cx="520012" cy="508387"/>
          </a:xfrm>
          <a:prstGeom prst="rect">
            <a:avLst/>
          </a:prstGeom>
        </p:spPr>
      </p:pic>
      <p:pic>
        <p:nvPicPr>
          <p:cNvPr id="26" name="그림 2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5457A7A8-DDE5-2A41-88FC-3D37A8D28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81210" y="2188724"/>
            <a:ext cx="520012" cy="508387"/>
          </a:xfrm>
          <a:prstGeom prst="rect">
            <a:avLst/>
          </a:prstGeom>
        </p:spPr>
      </p:pic>
      <p:pic>
        <p:nvPicPr>
          <p:cNvPr id="29" name="그림 2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7D9AF10-26A6-B44D-86B4-E9C2BFAD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971676" y="4029182"/>
            <a:ext cx="520012" cy="508387"/>
          </a:xfrm>
          <a:prstGeom prst="rect">
            <a:avLst/>
          </a:prstGeom>
        </p:spPr>
      </p:pic>
      <p:pic>
        <p:nvPicPr>
          <p:cNvPr id="30" name="그림 29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8F193F09-ED0C-7349-A6BA-94ACF3F7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1670" y="4634867"/>
            <a:ext cx="520012" cy="508387"/>
          </a:xfrm>
          <a:prstGeom prst="rect">
            <a:avLst/>
          </a:prstGeom>
        </p:spPr>
      </p:pic>
      <p:pic>
        <p:nvPicPr>
          <p:cNvPr id="31" name="그림 3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A648DF88-AB4C-AC45-8915-04431BAB7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48666" y="4045487"/>
            <a:ext cx="520012" cy="508387"/>
          </a:xfrm>
          <a:prstGeom prst="rect">
            <a:avLst/>
          </a:prstGeom>
        </p:spPr>
      </p:pic>
      <p:pic>
        <p:nvPicPr>
          <p:cNvPr id="32" name="그림 31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D8819AFD-A787-E84E-BBA2-5E68A2581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3010" y="4606484"/>
            <a:ext cx="520012" cy="508387"/>
          </a:xfrm>
          <a:prstGeom prst="rect">
            <a:avLst/>
          </a:prstGeom>
        </p:spPr>
      </p:pic>
      <p:pic>
        <p:nvPicPr>
          <p:cNvPr id="34" name="그림 3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D1BB0D2-8927-2444-8786-2B4A89F79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54933" y="2822953"/>
            <a:ext cx="520012" cy="508387"/>
          </a:xfrm>
          <a:prstGeom prst="rect">
            <a:avLst/>
          </a:prstGeom>
        </p:spPr>
      </p:pic>
      <p:pic>
        <p:nvPicPr>
          <p:cNvPr id="36" name="그림 3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1552AC2-B11F-8D4F-BB2F-5E491CBF4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0251" y="3494921"/>
            <a:ext cx="520012" cy="508387"/>
          </a:xfrm>
          <a:prstGeom prst="rect">
            <a:avLst/>
          </a:prstGeom>
        </p:spPr>
      </p:pic>
      <p:pic>
        <p:nvPicPr>
          <p:cNvPr id="37" name="그림 3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B1D74FB-EF94-E94F-A38A-7A1E2BA55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99328" y="3460188"/>
            <a:ext cx="520012" cy="508387"/>
          </a:xfrm>
          <a:prstGeom prst="rect">
            <a:avLst/>
          </a:prstGeom>
        </p:spPr>
      </p:pic>
      <p:pic>
        <p:nvPicPr>
          <p:cNvPr id="38" name="그림 37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A5A23B73-40E1-D149-9507-DCD6A7029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35480" y="4072282"/>
            <a:ext cx="520012" cy="508387"/>
          </a:xfrm>
          <a:prstGeom prst="rect">
            <a:avLst/>
          </a:prstGeom>
        </p:spPr>
      </p:pic>
      <p:pic>
        <p:nvPicPr>
          <p:cNvPr id="39" name="그림 3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C53226F3-9095-5346-B2BD-5F909912F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73610" y="4098751"/>
            <a:ext cx="520012" cy="508387"/>
          </a:xfrm>
          <a:prstGeom prst="rect">
            <a:avLst/>
          </a:prstGeom>
        </p:spPr>
      </p:pic>
      <p:pic>
        <p:nvPicPr>
          <p:cNvPr id="41" name="그림 40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08783158-7123-9344-996E-A2164475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9607" y="4606484"/>
            <a:ext cx="520012" cy="508387"/>
          </a:xfrm>
          <a:prstGeom prst="rect">
            <a:avLst/>
          </a:prstGeom>
        </p:spPr>
      </p:pic>
      <p:pic>
        <p:nvPicPr>
          <p:cNvPr id="44" name="그림 43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BAB9FC60-F0BE-3C42-AF32-C85E9EBA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7023" y="3435329"/>
            <a:ext cx="520012" cy="508387"/>
          </a:xfrm>
          <a:prstGeom prst="rect">
            <a:avLst/>
          </a:prstGeom>
          <a:noFill/>
        </p:spPr>
      </p:pic>
      <p:pic>
        <p:nvPicPr>
          <p:cNvPr id="45" name="그림 44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8C2AED7C-0D21-2F4F-9E51-77BB456B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26684" y="2845004"/>
            <a:ext cx="520012" cy="508387"/>
          </a:xfrm>
          <a:prstGeom prst="rect">
            <a:avLst/>
          </a:prstGeom>
          <a:noFill/>
        </p:spPr>
      </p:pic>
      <p:pic>
        <p:nvPicPr>
          <p:cNvPr id="46" name="그림 45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F377E4E2-3504-F84D-A2F4-1B0F77AA9D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16100" y="3471877"/>
            <a:ext cx="520012" cy="508387"/>
          </a:xfrm>
          <a:prstGeom prst="rect">
            <a:avLst/>
          </a:prstGeom>
          <a:noFill/>
        </p:spPr>
      </p:pic>
      <p:pic>
        <p:nvPicPr>
          <p:cNvPr id="47" name="그림 46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4709716C-8E69-DD41-B8A0-FCCD5D1054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03114" y="2808619"/>
            <a:ext cx="520012" cy="508387"/>
          </a:xfrm>
          <a:prstGeom prst="rect">
            <a:avLst/>
          </a:prstGeom>
          <a:noFill/>
        </p:spPr>
      </p:pic>
      <p:pic>
        <p:nvPicPr>
          <p:cNvPr id="48" name="그림 47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9A9DF757-520A-0146-868B-05BD51E0C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42887" y="2159236"/>
            <a:ext cx="520012" cy="508387"/>
          </a:xfrm>
          <a:prstGeom prst="rect">
            <a:avLst/>
          </a:prstGeom>
          <a:noFill/>
        </p:spPr>
      </p:pic>
      <p:pic>
        <p:nvPicPr>
          <p:cNvPr id="49" name="그림 48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DD878A46-50B1-E240-BB01-C3ECA02B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7056" y="2773115"/>
            <a:ext cx="520012" cy="508387"/>
          </a:xfrm>
          <a:prstGeom prst="rect">
            <a:avLst/>
          </a:prstGeom>
          <a:noFill/>
        </p:spPr>
      </p:pic>
      <p:pic>
        <p:nvPicPr>
          <p:cNvPr id="50" name="그림 49" descr="야채, 토마토이(가) 표시된 사진&#10;&#10;자동 생성된 설명">
            <a:extLst>
              <a:ext uri="{FF2B5EF4-FFF2-40B4-BE49-F238E27FC236}">
                <a16:creationId xmlns:a16="http://schemas.microsoft.com/office/drawing/2014/main" id="{285A4DF7-8C6D-5841-861A-5B6692B4853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65840" y="4634867"/>
            <a:ext cx="520012" cy="508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10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811D-93E0-AC48-ABAF-AE65F376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aseline="-25000" dirty="0">
                <a:latin typeface="+mn-ea"/>
              </a:rPr>
              <a:t>창고에 보관되는 토마토들 중에는 잘 익은 것도 있지만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아직 익지 않은 토마토들도 있을 수 있다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보관 후 하루가 지나면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익은 토마토들의 인접한 곳에 있는 익지 않은 토마토들은 익은 토마토의 영향을 받아 익게 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하나의 토마토의 인접한 곳은 왼쪽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오른쪽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앞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뒤 네 방향에 있는 토마토를 의미한다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대각선 방향에 있는 </a:t>
            </a:r>
            <a:r>
              <a:rPr lang="ko-KR" altLang="en-US" baseline="-25000" dirty="0" err="1">
                <a:latin typeface="+mn-ea"/>
              </a:rPr>
              <a:t>토마토들에게는</a:t>
            </a:r>
            <a:r>
              <a:rPr lang="ko-KR" altLang="en-US" baseline="-25000" dirty="0">
                <a:latin typeface="+mn-ea"/>
              </a:rPr>
              <a:t> 영향을 주지 못하며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토마토가 혼자 저절로 익는 경우는 없다고 가정한다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철수는 창고에 보관된 토마토들이 며칠이 지나면 다 익게 되는지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그 최소 일수를 알고 싶어 한다</a:t>
            </a:r>
            <a:r>
              <a:rPr lang="en-US" altLang="ko-KR" baseline="-25000" dirty="0">
                <a:latin typeface="+mn-ea"/>
              </a:rPr>
              <a:t>.</a:t>
            </a:r>
          </a:p>
          <a:p>
            <a:r>
              <a:rPr lang="ko-KR" altLang="en-US" baseline="-25000" dirty="0">
                <a:latin typeface="+mn-ea"/>
              </a:rPr>
              <a:t>토마토를 창고에 보관하는 격자모양의 상자들의 크기와 익은 토마토들과 익지 않은 토마토들의 정보가 주어졌을 때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며칠이 지나면 토마토들이 모두 익는지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그 최소 일수를 구하는 프로그램을 작성하라</a:t>
            </a:r>
            <a:r>
              <a:rPr lang="en-US" altLang="ko-KR" baseline="-25000" dirty="0">
                <a:latin typeface="+mn-ea"/>
              </a:rPr>
              <a:t>. </a:t>
            </a:r>
            <a:r>
              <a:rPr lang="ko-KR" altLang="en-US" baseline="-25000" dirty="0">
                <a:latin typeface="+mn-ea"/>
              </a:rPr>
              <a:t>단</a:t>
            </a:r>
            <a:r>
              <a:rPr lang="en-US" altLang="ko-KR" baseline="-25000" dirty="0">
                <a:latin typeface="+mn-ea"/>
              </a:rPr>
              <a:t>, </a:t>
            </a:r>
            <a:r>
              <a:rPr lang="ko-KR" altLang="en-US" baseline="-25000" dirty="0">
                <a:latin typeface="+mn-ea"/>
              </a:rPr>
              <a:t>상자의 일부 칸에는 토마토가 들어있지 않을 수도 있다</a:t>
            </a:r>
            <a:r>
              <a:rPr lang="en-US" altLang="ko-KR" baseline="-25000" dirty="0">
                <a:latin typeface="+mn-ea"/>
              </a:rPr>
              <a:t>.</a:t>
            </a:r>
          </a:p>
          <a:p>
            <a:endParaRPr kumimoji="1" lang="ko-KR" altLang="en-US" baseline="-25000" dirty="0">
              <a:latin typeface="+mn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B111BC-F124-9F44-866D-F19E1528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BOJ 7576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토마토</a:t>
            </a:r>
          </a:p>
        </p:txBody>
      </p:sp>
    </p:spTree>
    <p:extLst>
      <p:ext uri="{BB962C8B-B14F-4D97-AF65-F5344CB8AC3E}">
        <p14:creationId xmlns:p14="http://schemas.microsoft.com/office/powerpoint/2010/main" val="304234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3958-F4F0-934F-9743-45B839D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184D7C-19AB-E54E-845B-072B07326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45758"/>
              </p:ext>
            </p:extLst>
          </p:nvPr>
        </p:nvGraphicFramePr>
        <p:xfrm>
          <a:off x="46566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7BC6FC-9EDE-5F42-B325-988E33EC0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03606"/>
              </p:ext>
            </p:extLst>
          </p:nvPr>
        </p:nvGraphicFramePr>
        <p:xfrm>
          <a:off x="646853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999A37-2152-B94A-815C-D5EC4BC4A3E9}"/>
              </a:ext>
            </a:extLst>
          </p:cNvPr>
          <p:cNvSpPr txBox="1"/>
          <p:nvPr/>
        </p:nvSpPr>
        <p:spPr>
          <a:xfrm>
            <a:off x="2080846" y="5251938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 상태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7A28C-23E3-724C-ADBF-F3E5B226DCFE}"/>
              </a:ext>
            </a:extLst>
          </p:cNvPr>
          <p:cNvSpPr txBox="1"/>
          <p:nvPr/>
        </p:nvSpPr>
        <p:spPr>
          <a:xfrm>
            <a:off x="7464998" y="5251938"/>
            <a:ext cx="3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토마토가 익는 최소 날짜 배열</a:t>
            </a:r>
          </a:p>
        </p:txBody>
      </p:sp>
    </p:spTree>
    <p:extLst>
      <p:ext uri="{BB962C8B-B14F-4D97-AF65-F5344CB8AC3E}">
        <p14:creationId xmlns:p14="http://schemas.microsoft.com/office/powerpoint/2010/main" val="420987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63958-F4F0-934F-9743-45B839D1F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A184D7C-19AB-E54E-845B-072B07326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256919"/>
              </p:ext>
            </p:extLst>
          </p:nvPr>
        </p:nvGraphicFramePr>
        <p:xfrm>
          <a:off x="46566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999A37-2152-B94A-815C-D5EC4BC4A3E9}"/>
              </a:ext>
            </a:extLst>
          </p:cNvPr>
          <p:cNvSpPr txBox="1"/>
          <p:nvPr/>
        </p:nvSpPr>
        <p:spPr>
          <a:xfrm>
            <a:off x="2080846" y="5251938"/>
            <a:ext cx="20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 상태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7A28C-23E3-724C-ADBF-F3E5B226DCFE}"/>
              </a:ext>
            </a:extLst>
          </p:cNvPr>
          <p:cNvSpPr txBox="1"/>
          <p:nvPr/>
        </p:nvSpPr>
        <p:spPr>
          <a:xfrm>
            <a:off x="7464998" y="5251938"/>
            <a:ext cx="326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토마토가 익는 최소 날짜 배열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5BFFF1D-811E-3443-B38E-B5B541360B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2324218"/>
              </p:ext>
            </p:extLst>
          </p:nvPr>
        </p:nvGraphicFramePr>
        <p:xfrm>
          <a:off x="6468536" y="2382881"/>
          <a:ext cx="5257800" cy="2475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0822767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36357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9615897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33864027"/>
                    </a:ext>
                  </a:extLst>
                </a:gridCol>
              </a:tblGrid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072104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77069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52177"/>
                  </a:ext>
                </a:extLst>
              </a:tr>
              <a:tr h="61886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265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79E997-43A5-944A-95AF-3F775F4EDFFE}"/>
              </a:ext>
            </a:extLst>
          </p:cNvPr>
          <p:cNvSpPr txBox="1"/>
          <p:nvPr/>
        </p:nvSpPr>
        <p:spPr>
          <a:xfrm>
            <a:off x="7005197" y="305966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52EEE2-6106-F345-806D-9C7AEAFFF7F2}"/>
              </a:ext>
            </a:extLst>
          </p:cNvPr>
          <p:cNvSpPr txBox="1"/>
          <p:nvPr/>
        </p:nvSpPr>
        <p:spPr>
          <a:xfrm>
            <a:off x="9619443" y="305966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16D7D-B809-9240-A3F0-54F9A80403C9}"/>
              </a:ext>
            </a:extLst>
          </p:cNvPr>
          <p:cNvSpPr txBox="1"/>
          <p:nvPr/>
        </p:nvSpPr>
        <p:spPr>
          <a:xfrm>
            <a:off x="8306459" y="3667495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1</a:t>
            </a:r>
            <a:endParaRPr kumimoji="1"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6E324E-C374-1A40-9C41-74DAA27F9FB2}"/>
              </a:ext>
            </a:extLst>
          </p:cNvPr>
          <p:cNvSpPr txBox="1"/>
          <p:nvPr/>
        </p:nvSpPr>
        <p:spPr>
          <a:xfrm>
            <a:off x="7005197" y="366989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208B8-0925-564E-93B9-1439F5B38547}"/>
              </a:ext>
            </a:extLst>
          </p:cNvPr>
          <p:cNvSpPr txBox="1"/>
          <p:nvPr/>
        </p:nvSpPr>
        <p:spPr>
          <a:xfrm>
            <a:off x="9619443" y="2382881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56408-8013-1443-91BA-0B19219D0A99}"/>
              </a:ext>
            </a:extLst>
          </p:cNvPr>
          <p:cNvSpPr txBox="1"/>
          <p:nvPr/>
        </p:nvSpPr>
        <p:spPr>
          <a:xfrm>
            <a:off x="10926563" y="3077669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2</a:t>
            </a:r>
            <a:endParaRPr kumimoji="1"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5C3FC6-02DC-0841-A5DE-0C2DC211FAE1}"/>
              </a:ext>
            </a:extLst>
          </p:cNvPr>
          <p:cNvSpPr txBox="1"/>
          <p:nvPr/>
        </p:nvSpPr>
        <p:spPr>
          <a:xfrm>
            <a:off x="7005197" y="4280128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A6E12-5F25-0D44-A2C7-D0609B2185C7}"/>
              </a:ext>
            </a:extLst>
          </p:cNvPr>
          <p:cNvSpPr txBox="1"/>
          <p:nvPr/>
        </p:nvSpPr>
        <p:spPr>
          <a:xfrm>
            <a:off x="10928520" y="2382881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3</a:t>
            </a:r>
            <a:endParaRPr kumimoji="1"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1D690A-596A-2D47-9519-C60B9B21890C}"/>
              </a:ext>
            </a:extLst>
          </p:cNvPr>
          <p:cNvSpPr txBox="1"/>
          <p:nvPr/>
        </p:nvSpPr>
        <p:spPr>
          <a:xfrm>
            <a:off x="10841896" y="4310696"/>
            <a:ext cx="42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-1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69CA0930-F7A8-8B49-8E33-FF2045584B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901543"/>
              </p:ext>
            </p:extLst>
          </p:nvPr>
        </p:nvGraphicFramePr>
        <p:xfrm>
          <a:off x="2080846" y="725767"/>
          <a:ext cx="9874090" cy="72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09">
                  <a:extLst>
                    <a:ext uri="{9D8B030D-6E8A-4147-A177-3AD203B41FA5}">
                      <a16:colId xmlns:a16="http://schemas.microsoft.com/office/drawing/2014/main" val="4053433447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1208832601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979972950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359907712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2107668507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4293154241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2907649012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3608697468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4291664936"/>
                    </a:ext>
                  </a:extLst>
                </a:gridCol>
                <a:gridCol w="987409">
                  <a:extLst>
                    <a:ext uri="{9D8B030D-6E8A-4147-A177-3AD203B41FA5}">
                      <a16:colId xmlns:a16="http://schemas.microsoft.com/office/drawing/2014/main" val="1226636634"/>
                    </a:ext>
                  </a:extLst>
                </a:gridCol>
              </a:tblGrid>
              <a:tr h="72343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4310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0A1DF02-0CFD-1749-B10B-F6A58DDF695D}"/>
              </a:ext>
            </a:extLst>
          </p:cNvPr>
          <p:cNvSpPr txBox="1"/>
          <p:nvPr/>
        </p:nvSpPr>
        <p:spPr>
          <a:xfrm>
            <a:off x="6717496" y="1629036"/>
            <a:ext cx="57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5447E9-F828-5545-ABE1-0B1838B8193A}"/>
              </a:ext>
            </a:extLst>
          </p:cNvPr>
          <p:cNvSpPr txBox="1"/>
          <p:nvPr/>
        </p:nvSpPr>
        <p:spPr>
          <a:xfrm>
            <a:off x="7017891" y="2367475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0</a:t>
            </a:r>
            <a:endParaRPr kumimoji="1"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F3A31-C863-6E42-9AC9-E9591F321F42}"/>
              </a:ext>
            </a:extLst>
          </p:cNvPr>
          <p:cNvSpPr txBox="1"/>
          <p:nvPr/>
        </p:nvSpPr>
        <p:spPr>
          <a:xfrm>
            <a:off x="9619443" y="3637947"/>
            <a:ext cx="29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0</a:t>
            </a:r>
            <a:endParaRPr kumimoji="1"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CA3D09-A77E-274E-A92F-E08934FB8169}"/>
              </a:ext>
            </a:extLst>
          </p:cNvPr>
          <p:cNvSpPr txBox="1"/>
          <p:nvPr/>
        </p:nvSpPr>
        <p:spPr>
          <a:xfrm>
            <a:off x="2321169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CA017A-14C9-8B41-8E5A-D991BB370505}"/>
              </a:ext>
            </a:extLst>
          </p:cNvPr>
          <p:cNvSpPr txBox="1"/>
          <p:nvPr/>
        </p:nvSpPr>
        <p:spPr>
          <a:xfrm>
            <a:off x="3341077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09B5DE-F535-7742-A265-A6989C652413}"/>
              </a:ext>
            </a:extLst>
          </p:cNvPr>
          <p:cNvSpPr txBox="1"/>
          <p:nvPr/>
        </p:nvSpPr>
        <p:spPr>
          <a:xfrm>
            <a:off x="4285112" y="893130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6D6DB-CE5D-4C4F-A4C0-4528BDBC95BE}"/>
              </a:ext>
            </a:extLst>
          </p:cNvPr>
          <p:cNvSpPr txBox="1"/>
          <p:nvPr/>
        </p:nvSpPr>
        <p:spPr>
          <a:xfrm>
            <a:off x="5277332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7C106C-CEA4-4449-A359-780AD7CAFDE0}"/>
              </a:ext>
            </a:extLst>
          </p:cNvPr>
          <p:cNvSpPr txBox="1"/>
          <p:nvPr/>
        </p:nvSpPr>
        <p:spPr>
          <a:xfrm>
            <a:off x="6256546" y="884659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B4B20-C469-6240-BBEC-DDC923E88058}"/>
              </a:ext>
            </a:extLst>
          </p:cNvPr>
          <p:cNvSpPr txBox="1"/>
          <p:nvPr/>
        </p:nvSpPr>
        <p:spPr>
          <a:xfrm>
            <a:off x="7248766" y="866091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D6B87-9984-3347-87AA-C8C875FC753D}"/>
              </a:ext>
            </a:extLst>
          </p:cNvPr>
          <p:cNvSpPr txBox="1"/>
          <p:nvPr/>
        </p:nvSpPr>
        <p:spPr>
          <a:xfrm>
            <a:off x="8240986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2E373F-B938-914C-98C6-782957AD98E2}"/>
              </a:ext>
            </a:extLst>
          </p:cNvPr>
          <p:cNvSpPr txBox="1"/>
          <p:nvPr/>
        </p:nvSpPr>
        <p:spPr>
          <a:xfrm>
            <a:off x="9260894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73C8F-0FF8-0C41-B73B-9A5634170C60}"/>
              </a:ext>
            </a:extLst>
          </p:cNvPr>
          <p:cNvSpPr txBox="1"/>
          <p:nvPr/>
        </p:nvSpPr>
        <p:spPr>
          <a:xfrm>
            <a:off x="10204929" y="893130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E6B821-8365-8041-BA7C-794B0AC551F9}"/>
              </a:ext>
            </a:extLst>
          </p:cNvPr>
          <p:cNvSpPr txBox="1"/>
          <p:nvPr/>
        </p:nvSpPr>
        <p:spPr>
          <a:xfrm>
            <a:off x="11197149" y="902816"/>
            <a:ext cx="515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b="1" dirty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7" grpId="0"/>
      <p:bldP spid="28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255</Words>
  <Application>Microsoft Macintosh PowerPoint</Application>
  <PresentationFormat>와이드스크린</PresentationFormat>
  <Paragraphs>88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알고리즘 스터디</vt:lpstr>
      <vt:lpstr>BOJ 7576번 - 토마토</vt:lpstr>
      <vt:lpstr>BOJ 7576번 - 토마토</vt:lpstr>
      <vt:lpstr>예시</vt:lpstr>
      <vt:lpstr>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스터디</dc:title>
  <dc:creator>김예빈</dc:creator>
  <cp:lastModifiedBy>김예빈</cp:lastModifiedBy>
  <cp:revision>1</cp:revision>
  <dcterms:created xsi:type="dcterms:W3CDTF">2022-01-29T09:03:49Z</dcterms:created>
  <dcterms:modified xsi:type="dcterms:W3CDTF">2022-01-29T11:49:36Z</dcterms:modified>
</cp:coreProperties>
</file>