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4"/>
    <p:restoredTop sz="94648"/>
  </p:normalViewPr>
  <p:slideViewPr>
    <p:cSldViewPr snapToGrid="0" snapToObjects="1">
      <p:cViewPr>
        <p:scale>
          <a:sx n="110" d="100"/>
          <a:sy n="110" d="100"/>
        </p:scale>
        <p:origin x="-2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31D75-B358-F041-AB40-5EDFA846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0B9841-4742-7A4D-B9D6-EDD660785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EBAB0-23D4-AF48-98ED-7C0980CC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B04E-BE1E-2A4D-BE6B-1A59BC2DBAF4}" type="datetimeFigureOut">
              <a:rPr kumimoji="1" lang="ko-KR" altLang="en-US" smtClean="0"/>
              <a:t>2022. 2. 19.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F3D90-9B5D-ED43-A778-526F2258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F1CBF-A3F9-D849-96C8-B1C1DB8B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23D1-9996-AB4D-8993-1DB7FFCFDAA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54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C9435-A49F-8F4E-84F6-DAFDE52C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D89215-7A22-004C-BBBA-EFD73CD16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5B28C-D701-5242-975D-BB54497B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B04E-BE1E-2A4D-BE6B-1A59BC2DBAF4}" type="datetimeFigureOut">
              <a:rPr kumimoji="1" lang="ko-KR" altLang="en-US" smtClean="0"/>
              <a:t>2022. 2. 19.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8CDD9-AF06-8C42-AC00-B1EE33BC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3BA92-E2D3-2F47-897E-EDD765FA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23D1-9996-AB4D-8993-1DB7FFCFDAA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753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6BEC77-6CDD-914F-A33A-3AA938620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0D38E-650A-0640-90A1-26377BB79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F2F7C-9400-D847-8069-9B7DCD39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B04E-BE1E-2A4D-BE6B-1A59BC2DBAF4}" type="datetimeFigureOut">
              <a:rPr kumimoji="1" lang="ko-KR" altLang="en-US" smtClean="0"/>
              <a:t>2022. 2. 19.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BD1A25-CF61-9241-9783-23219299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71119-FE39-A34F-8DE4-1CB438E7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23D1-9996-AB4D-8993-1DB7FFCFDAA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053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BD704-A71E-C441-8982-955284CB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10A0D-D4F8-6640-A6D4-D25E38E9F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1118B-EA9F-6F44-9B35-5E95DBB7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B04E-BE1E-2A4D-BE6B-1A59BC2DBAF4}" type="datetimeFigureOut">
              <a:rPr kumimoji="1" lang="ko-KR" altLang="en-US" smtClean="0"/>
              <a:t>2022. 2. 19.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18DB4-6772-2744-BDB7-90C7D333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C0A41-A8D6-AF4E-B0FB-C4D45659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23D1-9996-AB4D-8993-1DB7FFCFDAA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724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F1826-37CC-9C4A-8F2D-E57F5A8D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07DE84-60BD-9042-8A6C-C534CEEB0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3B631-F9B2-7E4C-866C-7D5816D4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B04E-BE1E-2A4D-BE6B-1A59BC2DBAF4}" type="datetimeFigureOut">
              <a:rPr kumimoji="1" lang="ko-KR" altLang="en-US" smtClean="0"/>
              <a:t>2022. 2. 19.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D0DF4-B00A-EB47-9FE0-FF26DB93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EC6BF-E01B-524E-82F4-9C4F3AD0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23D1-9996-AB4D-8993-1DB7FFCFDAA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59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71AB3-6C94-3A4D-994C-B1E1E82D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FD89F-4083-574A-AAF7-E40C888D6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4A9497-D1C2-3E4C-8867-7C44FECEA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9A29B-6D52-EE44-A691-A415ECAA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B04E-BE1E-2A4D-BE6B-1A59BC2DBAF4}" type="datetimeFigureOut">
              <a:rPr kumimoji="1" lang="ko-KR" altLang="en-US" smtClean="0"/>
              <a:t>2022. 2. 19.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A024-3BBE-3046-8964-9F1E0FB4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C0FFA5-35BF-4B41-A985-FEFF52D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23D1-9996-AB4D-8993-1DB7FFCFDAA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694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B0E71-7C78-B647-8844-4FC73F39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0BF0AD-B6E4-184E-BBA8-F2841A721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4263B-7B4D-5F42-AAB6-099E45758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F10C8C-9FB2-0441-8625-76EE8EDB6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638907-9B2C-C942-A3D2-CAA7098CD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0A9513-235E-D243-8173-DFBD42A7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B04E-BE1E-2A4D-BE6B-1A59BC2DBAF4}" type="datetimeFigureOut">
              <a:rPr kumimoji="1" lang="ko-KR" altLang="en-US" smtClean="0"/>
              <a:t>2022. 2. 19.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5E418B-538F-3644-956A-ACCCD115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76DCAC-94AB-D341-BC49-FB3DD687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23D1-9996-AB4D-8993-1DB7FFCFDAA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138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A1F09-3D71-F142-A112-A1231567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981B2C-9D06-9540-A3E4-ACC52D6C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B04E-BE1E-2A4D-BE6B-1A59BC2DBAF4}" type="datetimeFigureOut">
              <a:rPr kumimoji="1" lang="ko-KR" altLang="en-US" smtClean="0"/>
              <a:t>2022. 2. 19.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E47D70-36D6-854C-97F1-7C87E8C1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05FC3B-E8BD-D342-BDC7-EDCCEFC4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23D1-9996-AB4D-8993-1DB7FFCFDAA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830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299177-03C0-E046-BC31-98C8086E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B04E-BE1E-2A4D-BE6B-1A59BC2DBAF4}" type="datetimeFigureOut">
              <a:rPr kumimoji="1" lang="ko-KR" altLang="en-US" smtClean="0"/>
              <a:t>2022. 2. 19.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972CC6-D68B-674D-96A1-481D1176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F0E567-0CE8-2F4A-B03D-C7364434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23D1-9996-AB4D-8993-1DB7FFCFDAA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692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F2F5C-DE13-5D4B-A6FB-370FC3FF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B21D70-2C75-F241-A4B3-D1D3B1648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6F3EE3-F149-3346-9AA6-2CFC698EF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8C7FB0-F8A1-EF4B-9F53-6F396DF3A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B04E-BE1E-2A4D-BE6B-1A59BC2DBAF4}" type="datetimeFigureOut">
              <a:rPr kumimoji="1" lang="ko-KR" altLang="en-US" smtClean="0"/>
              <a:t>2022. 2. 19.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44CEF4-C927-D849-A3FC-62A3FE9B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45AF1C-F118-AD4A-9875-33D70B36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23D1-9996-AB4D-8993-1DB7FFCFDAA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635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88ED4-8F94-D144-B578-3CAF2476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E0A8D1-4FA3-1549-967C-037865C5F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2F7F09-BD22-8145-8D26-C63604787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D76817-DFA7-B94D-8DB8-54791D27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B04E-BE1E-2A4D-BE6B-1A59BC2DBAF4}" type="datetimeFigureOut">
              <a:rPr kumimoji="1" lang="ko-KR" altLang="en-US" smtClean="0"/>
              <a:t>2022. 2. 19.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0CED6-CC40-CF4C-B6EE-B39BE0D2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49A72-7163-9943-B370-62BDB6C3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23D1-9996-AB4D-8993-1DB7FFCFDAA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716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CAB377-802A-D149-ABF7-70400090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72D27-4E25-2B48-85DF-639EC614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0451E-A72A-B440-BD1D-F5F52E69B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1B04E-BE1E-2A4D-BE6B-1A59BC2DBAF4}" type="datetimeFigureOut">
              <a:rPr kumimoji="1" lang="ko-KR" altLang="en-US" smtClean="0"/>
              <a:t>2022. 2. 19.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6AE55-C819-584E-BEA2-F20A115A2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2A580-6D50-D14F-8B7D-E66553446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B23D1-9996-AB4D-8993-1DB7FFCFDAA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33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0A006-BAF6-1D42-B32F-9D74BA1DE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Simulation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DE59E5-18AE-B343-8ECB-68447F616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2022.02.19.</a:t>
            </a:r>
            <a:r>
              <a:rPr kumimoji="1" lang="ko-KR" altLang="en-US" dirty="0"/>
              <a:t>토</a:t>
            </a:r>
            <a:endParaRPr kumimoji="1" lang="en-US" altLang="ko-KR" dirty="0"/>
          </a:p>
          <a:p>
            <a:r>
              <a:rPr kumimoji="1" lang="ko-KR" altLang="en-US" dirty="0" err="1"/>
              <a:t>김예빈</a:t>
            </a:r>
            <a:endParaRPr kumimoji="1" lang="ko-KR" altLang="en-US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08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474A9-F766-0B42-B4B2-D7B49E4A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BOJ18808 - </a:t>
            </a:r>
            <a:r>
              <a:rPr kumimoji="1" lang="ko-KR" altLang="en-US" dirty="0"/>
              <a:t>스티커 붙이기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43198-68D4-0649-B984-A5706F4A9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82924" cy="4351338"/>
          </a:xfrm>
        </p:spPr>
        <p:txBody>
          <a:bodyPr/>
          <a:lstStyle/>
          <a:p>
            <a:r>
              <a:rPr kumimoji="1" lang="ko-KR" altLang="en-US" dirty="0"/>
              <a:t>스티커를 붙일 수 있는지 확인하고 붙이는 함수 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EAA8D81-2C19-E746-8551-488EBF6BC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25" y="1486694"/>
            <a:ext cx="59309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4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474A9-F766-0B42-B4B2-D7B49E4A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BOJ18808 - </a:t>
            </a:r>
            <a:r>
              <a:rPr kumimoji="1" lang="ko-KR" altLang="en-US" dirty="0"/>
              <a:t>스티커 붙이기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43198-68D4-0649-B984-A5706F4A9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8147" cy="4351338"/>
          </a:xfrm>
        </p:spPr>
        <p:txBody>
          <a:bodyPr/>
          <a:lstStyle/>
          <a:p>
            <a:r>
              <a:rPr kumimoji="1" lang="ko-KR" altLang="en-US" dirty="0"/>
              <a:t>회전하는 함수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21BDF39-B984-AB4F-97B4-CE87F377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1690688"/>
            <a:ext cx="4368800" cy="4406900"/>
          </a:xfrm>
          <a:prstGeom prst="rect">
            <a:avLst/>
          </a:prstGeom>
        </p:spPr>
      </p:pic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55ADA3A5-8C8F-974D-9BCE-8F17A1AB1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386293"/>
              </p:ext>
            </p:extLst>
          </p:nvPr>
        </p:nvGraphicFramePr>
        <p:xfrm>
          <a:off x="967129" y="2503054"/>
          <a:ext cx="1857093" cy="1829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031">
                  <a:extLst>
                    <a:ext uri="{9D8B030D-6E8A-4147-A177-3AD203B41FA5}">
                      <a16:colId xmlns:a16="http://schemas.microsoft.com/office/drawing/2014/main" val="1998338074"/>
                    </a:ext>
                  </a:extLst>
                </a:gridCol>
                <a:gridCol w="619031">
                  <a:extLst>
                    <a:ext uri="{9D8B030D-6E8A-4147-A177-3AD203B41FA5}">
                      <a16:colId xmlns:a16="http://schemas.microsoft.com/office/drawing/2014/main" val="1650102380"/>
                    </a:ext>
                  </a:extLst>
                </a:gridCol>
                <a:gridCol w="619031">
                  <a:extLst>
                    <a:ext uri="{9D8B030D-6E8A-4147-A177-3AD203B41FA5}">
                      <a16:colId xmlns:a16="http://schemas.microsoft.com/office/drawing/2014/main" val="2823511315"/>
                    </a:ext>
                  </a:extLst>
                </a:gridCol>
              </a:tblGrid>
              <a:tr h="60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(0,2)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555666"/>
                  </a:ext>
                </a:extLst>
              </a:tr>
              <a:tr h="60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06182"/>
                  </a:ext>
                </a:extLst>
              </a:tr>
              <a:tr h="60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(2,2)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20673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1A62C13-70F0-444C-AB1B-1E34FD2A2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738265"/>
              </p:ext>
            </p:extLst>
          </p:nvPr>
        </p:nvGraphicFramePr>
        <p:xfrm>
          <a:off x="3563115" y="2503054"/>
          <a:ext cx="1802424" cy="1620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808">
                  <a:extLst>
                    <a:ext uri="{9D8B030D-6E8A-4147-A177-3AD203B41FA5}">
                      <a16:colId xmlns:a16="http://schemas.microsoft.com/office/drawing/2014/main" val="2844683915"/>
                    </a:ext>
                  </a:extLst>
                </a:gridCol>
                <a:gridCol w="600808">
                  <a:extLst>
                    <a:ext uri="{9D8B030D-6E8A-4147-A177-3AD203B41FA5}">
                      <a16:colId xmlns:a16="http://schemas.microsoft.com/office/drawing/2014/main" val="408407356"/>
                    </a:ext>
                  </a:extLst>
                </a:gridCol>
                <a:gridCol w="600808">
                  <a:extLst>
                    <a:ext uri="{9D8B030D-6E8A-4147-A177-3AD203B41FA5}">
                      <a16:colId xmlns:a16="http://schemas.microsoft.com/office/drawing/2014/main" val="3516630710"/>
                    </a:ext>
                  </a:extLst>
                </a:gridCol>
              </a:tblGrid>
              <a:tr h="54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(0,0)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044499"/>
                  </a:ext>
                </a:extLst>
              </a:tr>
              <a:tr h="54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(0,1)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076483"/>
                  </a:ext>
                </a:extLst>
              </a:tr>
              <a:tr h="54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(2,2)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(1,2)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(0,2)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897314"/>
                  </a:ext>
                </a:extLst>
              </a:tr>
            </a:tbl>
          </a:graphicData>
        </a:graphic>
      </p:graphicFrame>
      <p:sp>
        <p:nvSpPr>
          <p:cNvPr id="17" name="원형 화살표[C] 16">
            <a:extLst>
              <a:ext uri="{FF2B5EF4-FFF2-40B4-BE49-F238E27FC236}">
                <a16:creationId xmlns:a16="http://schemas.microsoft.com/office/drawing/2014/main" id="{37A96F6A-7F9B-6843-A115-281D9A28BD87}"/>
              </a:ext>
            </a:extLst>
          </p:cNvPr>
          <p:cNvSpPr/>
          <p:nvPr/>
        </p:nvSpPr>
        <p:spPr>
          <a:xfrm rot="2855553">
            <a:off x="2582869" y="2180264"/>
            <a:ext cx="611970" cy="645581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1BC7FAA8-9DE8-CA47-BD2E-AF0B5D5556A8}"/>
              </a:ext>
            </a:extLst>
          </p:cNvPr>
          <p:cNvSpPr txBox="1">
            <a:spLocks/>
          </p:cNvSpPr>
          <p:nvPr/>
        </p:nvSpPr>
        <p:spPr>
          <a:xfrm>
            <a:off x="918943" y="4540512"/>
            <a:ext cx="1720085" cy="1934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/>
              <a:t>A[0][0] -&gt; B[2][0]</a:t>
            </a:r>
          </a:p>
          <a:p>
            <a:r>
              <a:rPr kumimoji="1" lang="en-US" altLang="ko-KR" dirty="0"/>
              <a:t>A[0][1] -&gt; B[1][0]</a:t>
            </a:r>
          </a:p>
          <a:p>
            <a:r>
              <a:rPr kumimoji="1" lang="en-US" altLang="ko-KR" dirty="0"/>
              <a:t>A[0][2] -&gt; B[0][0]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A[1][0] -&gt; B[2][1]</a:t>
            </a:r>
          </a:p>
          <a:p>
            <a:r>
              <a:rPr kumimoji="1" lang="en-US" altLang="ko-KR" dirty="0"/>
              <a:t>A[1][1] -&gt; B[1][1]</a:t>
            </a:r>
          </a:p>
          <a:p>
            <a:r>
              <a:rPr kumimoji="1" lang="en-US" altLang="ko-KR" dirty="0"/>
              <a:t>A[1][2] -&gt; B[0][1]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EFBC3F59-FFA3-394A-9851-37C850EC1F24}"/>
              </a:ext>
            </a:extLst>
          </p:cNvPr>
          <p:cNvSpPr txBox="1">
            <a:spLocks/>
          </p:cNvSpPr>
          <p:nvPr/>
        </p:nvSpPr>
        <p:spPr>
          <a:xfrm>
            <a:off x="2824222" y="4476556"/>
            <a:ext cx="2257065" cy="193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300" dirty="0"/>
              <a:t>A[2][0] -&gt; B[2][2]</a:t>
            </a:r>
          </a:p>
          <a:p>
            <a:r>
              <a:rPr kumimoji="1" lang="en-US" altLang="ko-KR" sz="1300" dirty="0"/>
              <a:t>A[2][1] -&gt; B[1][2]</a:t>
            </a:r>
          </a:p>
          <a:p>
            <a:r>
              <a:rPr kumimoji="1" lang="en-US" altLang="ko-KR" sz="1300" dirty="0"/>
              <a:t>A[2][2] -&gt; B[0][2]</a:t>
            </a:r>
          </a:p>
          <a:p>
            <a:endParaRPr kumimoji="1" lang="en-US" altLang="ko-KR" sz="1300" dirty="0"/>
          </a:p>
          <a:p>
            <a:r>
              <a:rPr kumimoji="1" lang="en-US" altLang="ko-KR" sz="1300" dirty="0"/>
              <a:t>=&gt; A[</a:t>
            </a:r>
            <a:r>
              <a:rPr kumimoji="1" lang="en-US" altLang="ko-KR" sz="1300" dirty="0" err="1"/>
              <a:t>i</a:t>
            </a:r>
            <a:r>
              <a:rPr kumimoji="1" lang="en-US" altLang="ko-KR" sz="1300" dirty="0"/>
              <a:t>][j] -&gt; B[n-1-j][</a:t>
            </a:r>
            <a:r>
              <a:rPr kumimoji="1" lang="en-US" altLang="ko-KR" sz="1300" dirty="0" err="1"/>
              <a:t>i</a:t>
            </a:r>
            <a:r>
              <a:rPr kumimoji="1" lang="en-US" altLang="ko-KR" sz="1300" dirty="0"/>
              <a:t>]</a:t>
            </a:r>
          </a:p>
          <a:p>
            <a:r>
              <a:rPr kumimoji="1" lang="en-US" altLang="ko-KR" sz="1300" dirty="0"/>
              <a:t>=&gt; A[j][n-1-i] -&gt; B[</a:t>
            </a:r>
            <a:r>
              <a:rPr kumimoji="1" lang="en-US" altLang="ko-KR" sz="1300" dirty="0" err="1"/>
              <a:t>i</a:t>
            </a:r>
            <a:r>
              <a:rPr kumimoji="1" lang="en-US" altLang="ko-KR" sz="1300" dirty="0"/>
              <a:t>][j]</a:t>
            </a:r>
          </a:p>
          <a:p>
            <a:endParaRPr kumimoji="1" lang="en-US" altLang="ko-KR" sz="1300" dirty="0"/>
          </a:p>
          <a:p>
            <a:pPr marL="0" indent="0">
              <a:buNone/>
            </a:pPr>
            <a:endParaRPr kumimoji="1" lang="en-US" altLang="ko-KR" sz="1300" dirty="0"/>
          </a:p>
          <a:p>
            <a:endParaRPr kumimoji="1" lang="en-US" altLang="ko-KR" sz="1300" dirty="0"/>
          </a:p>
          <a:p>
            <a:pPr marL="0" indent="0">
              <a:buNone/>
            </a:pPr>
            <a:endParaRPr kumimoji="1" lang="en-US" altLang="ko-KR" sz="1300" dirty="0"/>
          </a:p>
          <a:p>
            <a:endParaRPr kumimoji="1"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66967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474A9-F766-0B42-B4B2-D7B49E4A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BOJ18808 - </a:t>
            </a:r>
            <a:r>
              <a:rPr kumimoji="1" lang="ko-KR" altLang="en-US" dirty="0"/>
              <a:t>스티커 붙이기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43198-68D4-0649-B984-A5706F4A9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6220" cy="4351338"/>
          </a:xfrm>
        </p:spPr>
        <p:txBody>
          <a:bodyPr/>
          <a:lstStyle/>
          <a:p>
            <a:r>
              <a:rPr kumimoji="1" lang="ko-KR" altLang="en-US" dirty="0"/>
              <a:t>스티커 방향 고려</a:t>
            </a:r>
            <a:endParaRPr kumimoji="1" lang="en-US" altLang="ko-KR" dirty="0"/>
          </a:p>
          <a:p>
            <a:r>
              <a:rPr kumimoji="1" lang="ko-KR" altLang="en-US" dirty="0"/>
              <a:t>이동은 </a:t>
            </a:r>
            <a:r>
              <a:rPr kumimoji="1" lang="en-US" altLang="ko-KR" dirty="0"/>
              <a:t>N-R, M-C </a:t>
            </a:r>
            <a:r>
              <a:rPr kumimoji="1" lang="ko-KR" altLang="en-US" dirty="0"/>
              <a:t>만큼 이동한다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4 x 5</a:t>
            </a:r>
            <a:r>
              <a:rPr kumimoji="1" lang="ko-KR" altLang="en-US" dirty="0"/>
              <a:t>에</a:t>
            </a:r>
            <a:r>
              <a:rPr kumimoji="1" lang="en-US" altLang="ko-KR" dirty="0"/>
              <a:t> 3 x 3</a:t>
            </a:r>
            <a:r>
              <a:rPr kumimoji="1" lang="ko-KR" altLang="en-US" dirty="0"/>
              <a:t> 붙일 때</a:t>
            </a:r>
            <a:r>
              <a:rPr kumimoji="1" lang="en-US" altLang="ko-KR" dirty="0"/>
              <a:t> 4-3, 5-3</a:t>
            </a:r>
            <a:r>
              <a:rPr kumimoji="1" lang="ko-KR" altLang="en-US" dirty="0"/>
              <a:t> 총</a:t>
            </a:r>
            <a:r>
              <a:rPr kumimoji="1" lang="en-US" altLang="ko-KR" dirty="0"/>
              <a:t>6</a:t>
            </a:r>
            <a:r>
              <a:rPr kumimoji="1" lang="ko-KR" altLang="en-US" dirty="0"/>
              <a:t>번 이동 </a:t>
            </a:r>
          </a:p>
        </p:txBody>
      </p:sp>
      <p:pic>
        <p:nvPicPr>
          <p:cNvPr id="10" name="그림 9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638A1333-3D78-694E-927F-FDEE06C52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901" y="1356629"/>
            <a:ext cx="3848100" cy="5118100"/>
          </a:xfrm>
          <a:prstGeom prst="rect">
            <a:avLst/>
          </a:prstGeom>
        </p:spPr>
      </p:pic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CCA688B9-53A2-1E49-A87E-94EA2476F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04319"/>
              </p:ext>
            </p:extLst>
          </p:nvPr>
        </p:nvGraphicFramePr>
        <p:xfrm>
          <a:off x="1216585" y="4236584"/>
          <a:ext cx="1314690" cy="1106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230">
                  <a:extLst>
                    <a:ext uri="{9D8B030D-6E8A-4147-A177-3AD203B41FA5}">
                      <a16:colId xmlns:a16="http://schemas.microsoft.com/office/drawing/2014/main" val="2844683915"/>
                    </a:ext>
                  </a:extLst>
                </a:gridCol>
                <a:gridCol w="438230">
                  <a:extLst>
                    <a:ext uri="{9D8B030D-6E8A-4147-A177-3AD203B41FA5}">
                      <a16:colId xmlns:a16="http://schemas.microsoft.com/office/drawing/2014/main" val="408407356"/>
                    </a:ext>
                  </a:extLst>
                </a:gridCol>
                <a:gridCol w="438230">
                  <a:extLst>
                    <a:ext uri="{9D8B030D-6E8A-4147-A177-3AD203B41FA5}">
                      <a16:colId xmlns:a16="http://schemas.microsoft.com/office/drawing/2014/main" val="3516630710"/>
                    </a:ext>
                  </a:extLst>
                </a:gridCol>
              </a:tblGrid>
              <a:tr h="3689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44499"/>
                  </a:ext>
                </a:extLst>
              </a:tr>
              <a:tr h="3689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76483"/>
                  </a:ext>
                </a:extLst>
              </a:tr>
              <a:tr h="3689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897314"/>
                  </a:ext>
                </a:extLst>
              </a:tr>
            </a:tbl>
          </a:graphicData>
        </a:graphic>
      </p:graphicFrame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D6263305-64B3-F34C-832C-2DA1A1ADF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50145"/>
              </p:ext>
            </p:extLst>
          </p:nvPr>
        </p:nvGraphicFramePr>
        <p:xfrm>
          <a:off x="1216585" y="4236583"/>
          <a:ext cx="176610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526">
                  <a:extLst>
                    <a:ext uri="{9D8B030D-6E8A-4147-A177-3AD203B41FA5}">
                      <a16:colId xmlns:a16="http://schemas.microsoft.com/office/drawing/2014/main" val="3308658030"/>
                    </a:ext>
                  </a:extLst>
                </a:gridCol>
                <a:gridCol w="441526">
                  <a:extLst>
                    <a:ext uri="{9D8B030D-6E8A-4147-A177-3AD203B41FA5}">
                      <a16:colId xmlns:a16="http://schemas.microsoft.com/office/drawing/2014/main" val="3961523697"/>
                    </a:ext>
                  </a:extLst>
                </a:gridCol>
                <a:gridCol w="441526">
                  <a:extLst>
                    <a:ext uri="{9D8B030D-6E8A-4147-A177-3AD203B41FA5}">
                      <a16:colId xmlns:a16="http://schemas.microsoft.com/office/drawing/2014/main" val="2758400619"/>
                    </a:ext>
                  </a:extLst>
                </a:gridCol>
                <a:gridCol w="441526">
                  <a:extLst>
                    <a:ext uri="{9D8B030D-6E8A-4147-A177-3AD203B41FA5}">
                      <a16:colId xmlns:a16="http://schemas.microsoft.com/office/drawing/2014/main" val="1222411587"/>
                    </a:ext>
                  </a:extLst>
                </a:gridCol>
              </a:tblGrid>
              <a:tr h="3224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16197"/>
                  </a:ext>
                </a:extLst>
              </a:tr>
              <a:tr h="3224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025539"/>
                  </a:ext>
                </a:extLst>
              </a:tr>
              <a:tr h="3224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0288"/>
                  </a:ext>
                </a:extLst>
              </a:tr>
              <a:tr h="3224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026170"/>
                  </a:ext>
                </a:extLst>
              </a:tr>
              <a:tr h="3224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02985"/>
                  </a:ext>
                </a:extLst>
              </a:tr>
            </a:tbl>
          </a:graphicData>
        </a:graphic>
      </p:graphicFrame>
      <p:graphicFrame>
        <p:nvGraphicFramePr>
          <p:cNvPr id="16" name="표 7">
            <a:extLst>
              <a:ext uri="{FF2B5EF4-FFF2-40B4-BE49-F238E27FC236}">
                <a16:creationId xmlns:a16="http://schemas.microsoft.com/office/drawing/2014/main" id="{719C6836-F784-D143-A46B-01C24C341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692210"/>
              </p:ext>
            </p:extLst>
          </p:nvPr>
        </p:nvGraphicFramePr>
        <p:xfrm>
          <a:off x="1667999" y="4236584"/>
          <a:ext cx="1314690" cy="1106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230">
                  <a:extLst>
                    <a:ext uri="{9D8B030D-6E8A-4147-A177-3AD203B41FA5}">
                      <a16:colId xmlns:a16="http://schemas.microsoft.com/office/drawing/2014/main" val="2844683915"/>
                    </a:ext>
                  </a:extLst>
                </a:gridCol>
                <a:gridCol w="438230">
                  <a:extLst>
                    <a:ext uri="{9D8B030D-6E8A-4147-A177-3AD203B41FA5}">
                      <a16:colId xmlns:a16="http://schemas.microsoft.com/office/drawing/2014/main" val="408407356"/>
                    </a:ext>
                  </a:extLst>
                </a:gridCol>
                <a:gridCol w="438230">
                  <a:extLst>
                    <a:ext uri="{9D8B030D-6E8A-4147-A177-3AD203B41FA5}">
                      <a16:colId xmlns:a16="http://schemas.microsoft.com/office/drawing/2014/main" val="3516630710"/>
                    </a:ext>
                  </a:extLst>
                </a:gridCol>
              </a:tblGrid>
              <a:tr h="3689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44499"/>
                  </a:ext>
                </a:extLst>
              </a:tr>
              <a:tr h="3689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76483"/>
                  </a:ext>
                </a:extLst>
              </a:tr>
              <a:tr h="3689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897314"/>
                  </a:ext>
                </a:extLst>
              </a:tr>
            </a:tbl>
          </a:graphicData>
        </a:graphic>
      </p:graphicFrame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43C63D32-83D8-014C-A57C-8A1F70E0A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387925"/>
              </p:ext>
            </p:extLst>
          </p:nvPr>
        </p:nvGraphicFramePr>
        <p:xfrm>
          <a:off x="1216585" y="4597587"/>
          <a:ext cx="1314690" cy="1106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230">
                  <a:extLst>
                    <a:ext uri="{9D8B030D-6E8A-4147-A177-3AD203B41FA5}">
                      <a16:colId xmlns:a16="http://schemas.microsoft.com/office/drawing/2014/main" val="2844683915"/>
                    </a:ext>
                  </a:extLst>
                </a:gridCol>
                <a:gridCol w="438230">
                  <a:extLst>
                    <a:ext uri="{9D8B030D-6E8A-4147-A177-3AD203B41FA5}">
                      <a16:colId xmlns:a16="http://schemas.microsoft.com/office/drawing/2014/main" val="408407356"/>
                    </a:ext>
                  </a:extLst>
                </a:gridCol>
                <a:gridCol w="438230">
                  <a:extLst>
                    <a:ext uri="{9D8B030D-6E8A-4147-A177-3AD203B41FA5}">
                      <a16:colId xmlns:a16="http://schemas.microsoft.com/office/drawing/2014/main" val="3516630710"/>
                    </a:ext>
                  </a:extLst>
                </a:gridCol>
              </a:tblGrid>
              <a:tr h="3689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44499"/>
                  </a:ext>
                </a:extLst>
              </a:tr>
              <a:tr h="3689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76483"/>
                  </a:ext>
                </a:extLst>
              </a:tr>
              <a:tr h="3689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897314"/>
                  </a:ext>
                </a:extLst>
              </a:tr>
            </a:tbl>
          </a:graphicData>
        </a:graphic>
      </p:graphicFrame>
      <p:graphicFrame>
        <p:nvGraphicFramePr>
          <p:cNvPr id="20" name="표 7">
            <a:extLst>
              <a:ext uri="{FF2B5EF4-FFF2-40B4-BE49-F238E27FC236}">
                <a16:creationId xmlns:a16="http://schemas.microsoft.com/office/drawing/2014/main" id="{22FCC9A1-6C18-BF4D-8F18-62462244D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78377"/>
              </p:ext>
            </p:extLst>
          </p:nvPr>
        </p:nvGraphicFramePr>
        <p:xfrm>
          <a:off x="1667999" y="4597586"/>
          <a:ext cx="1314690" cy="1106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230">
                  <a:extLst>
                    <a:ext uri="{9D8B030D-6E8A-4147-A177-3AD203B41FA5}">
                      <a16:colId xmlns:a16="http://schemas.microsoft.com/office/drawing/2014/main" val="2844683915"/>
                    </a:ext>
                  </a:extLst>
                </a:gridCol>
                <a:gridCol w="438230">
                  <a:extLst>
                    <a:ext uri="{9D8B030D-6E8A-4147-A177-3AD203B41FA5}">
                      <a16:colId xmlns:a16="http://schemas.microsoft.com/office/drawing/2014/main" val="408407356"/>
                    </a:ext>
                  </a:extLst>
                </a:gridCol>
                <a:gridCol w="438230">
                  <a:extLst>
                    <a:ext uri="{9D8B030D-6E8A-4147-A177-3AD203B41FA5}">
                      <a16:colId xmlns:a16="http://schemas.microsoft.com/office/drawing/2014/main" val="3516630710"/>
                    </a:ext>
                  </a:extLst>
                </a:gridCol>
              </a:tblGrid>
              <a:tr h="3689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44499"/>
                  </a:ext>
                </a:extLst>
              </a:tr>
              <a:tr h="3689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76483"/>
                  </a:ext>
                </a:extLst>
              </a:tr>
              <a:tr h="3689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897314"/>
                  </a:ext>
                </a:extLst>
              </a:tr>
            </a:tbl>
          </a:graphicData>
        </a:graphic>
      </p:graphicFrame>
      <p:graphicFrame>
        <p:nvGraphicFramePr>
          <p:cNvPr id="22" name="표 7">
            <a:extLst>
              <a:ext uri="{FF2B5EF4-FFF2-40B4-BE49-F238E27FC236}">
                <a16:creationId xmlns:a16="http://schemas.microsoft.com/office/drawing/2014/main" id="{EAFDD213-10E3-864A-9466-62017B7E1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400080"/>
              </p:ext>
            </p:extLst>
          </p:nvPr>
        </p:nvGraphicFramePr>
        <p:xfrm>
          <a:off x="1216585" y="4970482"/>
          <a:ext cx="1314690" cy="1106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230">
                  <a:extLst>
                    <a:ext uri="{9D8B030D-6E8A-4147-A177-3AD203B41FA5}">
                      <a16:colId xmlns:a16="http://schemas.microsoft.com/office/drawing/2014/main" val="2844683915"/>
                    </a:ext>
                  </a:extLst>
                </a:gridCol>
                <a:gridCol w="438230">
                  <a:extLst>
                    <a:ext uri="{9D8B030D-6E8A-4147-A177-3AD203B41FA5}">
                      <a16:colId xmlns:a16="http://schemas.microsoft.com/office/drawing/2014/main" val="408407356"/>
                    </a:ext>
                  </a:extLst>
                </a:gridCol>
                <a:gridCol w="438230">
                  <a:extLst>
                    <a:ext uri="{9D8B030D-6E8A-4147-A177-3AD203B41FA5}">
                      <a16:colId xmlns:a16="http://schemas.microsoft.com/office/drawing/2014/main" val="3516630710"/>
                    </a:ext>
                  </a:extLst>
                </a:gridCol>
              </a:tblGrid>
              <a:tr h="3689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44499"/>
                  </a:ext>
                </a:extLst>
              </a:tr>
              <a:tr h="3689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76483"/>
                  </a:ext>
                </a:extLst>
              </a:tr>
              <a:tr h="3689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897314"/>
                  </a:ext>
                </a:extLst>
              </a:tr>
            </a:tbl>
          </a:graphicData>
        </a:graphic>
      </p:graphicFrame>
      <p:graphicFrame>
        <p:nvGraphicFramePr>
          <p:cNvPr id="23" name="표 7">
            <a:extLst>
              <a:ext uri="{FF2B5EF4-FFF2-40B4-BE49-F238E27FC236}">
                <a16:creationId xmlns:a16="http://schemas.microsoft.com/office/drawing/2014/main" id="{448F3D59-998A-1F47-9184-3EF58C8D0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057471"/>
              </p:ext>
            </p:extLst>
          </p:nvPr>
        </p:nvGraphicFramePr>
        <p:xfrm>
          <a:off x="1667999" y="4970481"/>
          <a:ext cx="1314690" cy="1106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230">
                  <a:extLst>
                    <a:ext uri="{9D8B030D-6E8A-4147-A177-3AD203B41FA5}">
                      <a16:colId xmlns:a16="http://schemas.microsoft.com/office/drawing/2014/main" val="2844683915"/>
                    </a:ext>
                  </a:extLst>
                </a:gridCol>
                <a:gridCol w="438230">
                  <a:extLst>
                    <a:ext uri="{9D8B030D-6E8A-4147-A177-3AD203B41FA5}">
                      <a16:colId xmlns:a16="http://schemas.microsoft.com/office/drawing/2014/main" val="408407356"/>
                    </a:ext>
                  </a:extLst>
                </a:gridCol>
                <a:gridCol w="438230">
                  <a:extLst>
                    <a:ext uri="{9D8B030D-6E8A-4147-A177-3AD203B41FA5}">
                      <a16:colId xmlns:a16="http://schemas.microsoft.com/office/drawing/2014/main" val="3516630710"/>
                    </a:ext>
                  </a:extLst>
                </a:gridCol>
              </a:tblGrid>
              <a:tr h="3689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44499"/>
                  </a:ext>
                </a:extLst>
              </a:tr>
              <a:tr h="3689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76483"/>
                  </a:ext>
                </a:extLst>
              </a:tr>
              <a:tr h="3689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897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45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251</Words>
  <Application>Microsoft Macintosh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Simulation</vt:lpstr>
      <vt:lpstr>BOJ18808 - 스티커 붙이기</vt:lpstr>
      <vt:lpstr>BOJ18808 - 스티커 붙이기</vt:lpstr>
      <vt:lpstr>BOJ18808 - 스티커 붙이기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김예빈</dc:creator>
  <cp:lastModifiedBy>김예빈</cp:lastModifiedBy>
  <cp:revision>2</cp:revision>
  <dcterms:created xsi:type="dcterms:W3CDTF">2022-02-19T10:18:59Z</dcterms:created>
  <dcterms:modified xsi:type="dcterms:W3CDTF">2022-02-19T11:25:50Z</dcterms:modified>
</cp:coreProperties>
</file>