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1"/>
    <p:restoredTop sz="94718"/>
  </p:normalViewPr>
  <p:slideViewPr>
    <p:cSldViewPr snapToGrid="0" snapToObjects="1">
      <p:cViewPr varScale="1">
        <p:scale>
          <a:sx n="112" d="100"/>
          <a:sy n="112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F650D-9DF4-6248-96DD-CE30F9E1B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351C34-979F-EE45-9FAC-52369BC0A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9F761-0BF6-9C4F-B1B4-3790EA4B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4A-8F41-8749-A353-B0F99558E8FC}" type="datetimeFigureOut">
              <a:rPr kumimoji="1" lang="ko-KR" altLang="en-US" smtClean="0"/>
              <a:t>2022. 3. 1.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827A5-A987-1641-B643-16481C86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AE46B-08AF-8F40-A180-F242F642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627-3281-EF41-B38B-C562E1845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062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E1FCF-1BB9-5644-ABD8-CD965943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6A0A73-150D-FF4A-92A3-7747A53D8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7347D-D19D-1E48-A8E4-FDE12B76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4A-8F41-8749-A353-B0F99558E8FC}" type="datetimeFigureOut">
              <a:rPr kumimoji="1" lang="ko-KR" altLang="en-US" smtClean="0"/>
              <a:t>2022. 3. 1.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0A92D-2A9A-D44A-950F-D2EE7F62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E3D7B-62DB-E846-A645-B88B90C4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627-3281-EF41-B38B-C562E1845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528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517842-A917-0F42-90B6-58F55067D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13E739-074F-9942-B0C5-39CB17747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BC11E-99FB-6A47-AF86-486523AE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4A-8F41-8749-A353-B0F99558E8FC}" type="datetimeFigureOut">
              <a:rPr kumimoji="1" lang="ko-KR" altLang="en-US" smtClean="0"/>
              <a:t>2022. 3. 1.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F2766-E98F-4043-9CBA-9215381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0EAE9-8D30-6944-A09C-150CF7B9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627-3281-EF41-B38B-C562E1845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95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5A10B-BBD0-3D4A-8395-B567ED42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25640-8246-7E45-9CF7-9EBF424B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E4DD9-41AC-4D4B-A80A-8FE63DD3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4A-8F41-8749-A353-B0F99558E8FC}" type="datetimeFigureOut">
              <a:rPr kumimoji="1" lang="ko-KR" altLang="en-US" smtClean="0"/>
              <a:t>2022. 3. 1.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A63C5-7EFA-DA43-B9E4-60D9E5A1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0D84F-714E-9B47-8B68-86135CA8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627-3281-EF41-B38B-C562E1845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321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0EE74-9567-A949-99FB-244E9ED9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36AA8-CE07-E14C-9310-BCE20C9C7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2B4DB-D7B2-8941-B950-6E5613F6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4A-8F41-8749-A353-B0F99558E8FC}" type="datetimeFigureOut">
              <a:rPr kumimoji="1" lang="ko-KR" altLang="en-US" smtClean="0"/>
              <a:t>2022. 3. 1.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B932ED-61E4-5C40-94D4-E4D63DDD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7C580-BBD8-3141-BD00-F702EB43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627-3281-EF41-B38B-C562E1845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44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E5736-B66C-A248-A431-82FE01BC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EAB21-8DE5-004F-A815-CC5A5C0AC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C703C8-3F03-7145-B5E4-B46FA56FC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10D638-3466-8142-954A-E8870A87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4A-8F41-8749-A353-B0F99558E8FC}" type="datetimeFigureOut">
              <a:rPr kumimoji="1" lang="ko-KR" altLang="en-US" smtClean="0"/>
              <a:t>2022. 3. 1.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7485E-2292-5F42-B657-FC823D9B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C4D845-A691-4B48-8B17-1A3A7A18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627-3281-EF41-B38B-C562E1845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284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2188E-A4D3-F94F-8887-CC13CD80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C3308-5013-3940-850D-14965363A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6BE896-87BF-5B45-90FC-189335DCB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3C09E5-8147-D447-907F-DA30996CF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5B5E9E-0487-A947-B2F5-C9330A56C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BCB9F4-EC36-CF48-A6DE-E964FC2D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4A-8F41-8749-A353-B0F99558E8FC}" type="datetimeFigureOut">
              <a:rPr kumimoji="1" lang="ko-KR" altLang="en-US" smtClean="0"/>
              <a:t>2022. 3. 1.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CB4DE4-C167-A64E-BFBC-C30048A7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F88CD9-EE65-3947-A995-2B9CAF16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627-3281-EF41-B38B-C562E1845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594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C7BF6-D590-2849-95F2-FC2AE2EF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E39AAF-765E-F14D-B9A7-2E0CC5B2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4A-8F41-8749-A353-B0F99558E8FC}" type="datetimeFigureOut">
              <a:rPr kumimoji="1" lang="ko-KR" altLang="en-US" smtClean="0"/>
              <a:t>2022. 3. 1.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78D1DD-04F4-E849-B895-BCAB0C1A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9990F0-E6FE-4C44-BB72-4E2B32E6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627-3281-EF41-B38B-C562E1845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42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C55CF7-B1DE-7446-9C7C-29DBC1CF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4A-8F41-8749-A353-B0F99558E8FC}" type="datetimeFigureOut">
              <a:rPr kumimoji="1" lang="ko-KR" altLang="en-US" smtClean="0"/>
              <a:t>2022. 3. 1.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28E151-FB76-1B4A-814E-6842E63E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67C086-18F1-324A-8BB3-AF9E82CF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627-3281-EF41-B38B-C562E1845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94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EBA92-B03A-6648-848B-FA67E47C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24289-CE23-3340-985C-0EDD60D37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D7F82D-B785-3C47-8CCA-0E9655B89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BA9514-A06A-AB48-BDEA-60438C79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4A-8F41-8749-A353-B0F99558E8FC}" type="datetimeFigureOut">
              <a:rPr kumimoji="1" lang="ko-KR" altLang="en-US" smtClean="0"/>
              <a:t>2022. 3. 1.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16B69-E917-8F49-A6D9-C4F04894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F6F04-BDF4-3148-B962-83FAA27D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627-3281-EF41-B38B-C562E1845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756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DEDCE-8817-7B49-B6EC-6C50F9D39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F7373F-85A2-7540-B745-0677E8AD5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57DD02-DD98-4D48-A5B4-02B325470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AB38EC-14E0-0548-80FD-4E98A420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4A-8F41-8749-A353-B0F99558E8FC}" type="datetimeFigureOut">
              <a:rPr kumimoji="1" lang="ko-KR" altLang="en-US" smtClean="0"/>
              <a:t>2022. 3. 1.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A948A-471B-C14A-91C5-36826752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6CBB00-583B-1348-B483-E78461C2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627-3281-EF41-B38B-C562E1845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781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E86E35-972A-5449-80D6-08A4378C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68CFE8-D682-474D-A10F-D09539FF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126F26-A29B-9840-9265-E4CAC62F6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8E14A-8F41-8749-A353-B0F99558E8FC}" type="datetimeFigureOut">
              <a:rPr kumimoji="1" lang="ko-KR" altLang="en-US" smtClean="0"/>
              <a:t>2022. 3. 1.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7A3BD-8842-FE41-80D2-85DA64EA7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C7DB9-975E-3B4F-85BF-0C67BAD4E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34627-3281-EF41-B38B-C562E1845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907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17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0A006-BAF6-1D42-B32F-9D74BA1DE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Greedy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DE59E5-18AE-B343-8ECB-68447F616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2022.03.01.</a:t>
            </a:r>
            <a:r>
              <a:rPr kumimoji="1" lang="ko-KR" altLang="en-US" dirty="0"/>
              <a:t>화</a:t>
            </a:r>
            <a:endParaRPr kumimoji="1" lang="en-US" altLang="ko-KR" dirty="0"/>
          </a:p>
          <a:p>
            <a:r>
              <a:rPr kumimoji="1" lang="ko-KR" altLang="en-US" dirty="0" err="1"/>
              <a:t>김예빈</a:t>
            </a:r>
            <a:endParaRPr kumimoji="1" lang="ko-KR" altLang="en-US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08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4749C-FB79-6848-ADFF-EDBB81B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BOJ 2170 – </a:t>
            </a:r>
            <a:r>
              <a:rPr kumimoji="1" lang="ko-KR" altLang="en-US" dirty="0"/>
              <a:t>선 긋기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1455A-7C52-D049-8C3F-27E0AD098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도화지에 그은 선들의 총 길이를 구하는 문제</a:t>
            </a:r>
            <a:endParaRPr kumimoji="1" lang="en-US" altLang="ko-KR" dirty="0"/>
          </a:p>
          <a:p>
            <a:r>
              <a:rPr kumimoji="1" lang="en-US" altLang="ko-KR" dirty="0">
                <a:hlinkClick r:id="rId2"/>
              </a:rPr>
              <a:t>https://www.acmicpc.net/problem/2170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331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4749C-FB79-6848-ADFF-EDBB81B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BOJ 2170 – </a:t>
            </a:r>
            <a:r>
              <a:rPr kumimoji="1" lang="ko-KR" altLang="en-US" dirty="0"/>
              <a:t>선 긋기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3A91BB5-009A-1243-B542-ED30ADA08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85146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12147444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70393232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990861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9618728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716402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4583174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9517161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7326572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8577166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6406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11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---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939499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6F7FD389-E69D-C64D-AF69-4E19A2ED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992750" cy="271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5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4749C-FB79-6848-ADFF-EDBB81B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BOJ 2170 – </a:t>
            </a:r>
            <a:r>
              <a:rPr kumimoji="1" lang="ko-KR" altLang="en-US" dirty="0"/>
              <a:t>선 긋기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3DE154-46D6-5545-9E55-879CA315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4019" cy="466725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입력으로 시작점</a:t>
            </a:r>
            <a:r>
              <a:rPr lang="en-US" altLang="ko-KR" sz="1800" dirty="0"/>
              <a:t>,</a:t>
            </a:r>
            <a:r>
              <a:rPr lang="ko-KR" altLang="en-US" sz="1800" dirty="0"/>
              <a:t> 끝점을 받아 </a:t>
            </a:r>
            <a:r>
              <a:rPr lang="en-US" altLang="ko-KR" sz="1800" dirty="0"/>
              <a:t>line(vector)</a:t>
            </a:r>
            <a:r>
              <a:rPr lang="ko-KR" altLang="en-US" sz="1800" dirty="0"/>
              <a:t>에 넣음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오름차순 정렬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첫 </a:t>
            </a:r>
            <a:r>
              <a:rPr lang="en-US" altLang="ko-KR" sz="1800" dirty="0"/>
              <a:t>line</a:t>
            </a:r>
            <a:r>
              <a:rPr lang="ko-KR" altLang="en-US" sz="1800" dirty="0"/>
              <a:t>의 시작점을 </a:t>
            </a:r>
            <a:r>
              <a:rPr lang="en-US" altLang="ko-KR" sz="1800" dirty="0"/>
              <a:t>s</a:t>
            </a:r>
            <a:r>
              <a:rPr lang="ko-KR" altLang="en-US" sz="1800" dirty="0"/>
              <a:t>에</a:t>
            </a:r>
            <a:r>
              <a:rPr lang="en-US" altLang="ko-KR" sz="1800" dirty="0"/>
              <a:t>,</a:t>
            </a:r>
            <a:r>
              <a:rPr lang="ko-KR" altLang="en-US" sz="1800" dirty="0"/>
              <a:t> 끝점을 </a:t>
            </a:r>
            <a:r>
              <a:rPr lang="en-US" altLang="ko-KR" sz="1800" dirty="0"/>
              <a:t>e</a:t>
            </a:r>
            <a:r>
              <a:rPr lang="ko-KR" altLang="en-US" sz="1800" dirty="0"/>
              <a:t>에 넣음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현재 </a:t>
            </a:r>
            <a:r>
              <a:rPr lang="en-US" altLang="ko-KR" sz="1800" dirty="0"/>
              <a:t>line</a:t>
            </a:r>
            <a:r>
              <a:rPr lang="ko-KR" altLang="en-US" sz="1800" dirty="0"/>
              <a:t>의 시작점이 이전의 </a:t>
            </a:r>
            <a:r>
              <a:rPr lang="en-US" altLang="ko-KR" sz="1800" dirty="0"/>
              <a:t>e</a:t>
            </a:r>
            <a:r>
              <a:rPr lang="ko-KR" altLang="en-US" sz="1800" dirty="0"/>
              <a:t>보다 작고</a:t>
            </a:r>
            <a:r>
              <a:rPr lang="en-US" altLang="ko-KR" sz="1800" dirty="0"/>
              <a:t>,</a:t>
            </a:r>
            <a:r>
              <a:rPr lang="ko-KR" altLang="en-US" sz="1800" dirty="0"/>
              <a:t> 현재 </a:t>
            </a:r>
            <a:r>
              <a:rPr lang="en-US" altLang="ko-KR" sz="1800" dirty="0"/>
              <a:t>line</a:t>
            </a:r>
            <a:r>
              <a:rPr lang="ko-KR" altLang="en-US" sz="1800" dirty="0"/>
              <a:t>의 끝점이 이전의 </a:t>
            </a:r>
            <a:r>
              <a:rPr lang="en-US" altLang="ko-KR" sz="1800" dirty="0"/>
              <a:t>e</a:t>
            </a:r>
            <a:r>
              <a:rPr lang="ko-KR" altLang="en-US" sz="1800" dirty="0"/>
              <a:t>보다 크면 두 </a:t>
            </a:r>
            <a:r>
              <a:rPr lang="en-US" altLang="ko-KR" sz="1800" dirty="0"/>
              <a:t>line</a:t>
            </a:r>
            <a:r>
              <a:rPr lang="ko-KR" altLang="en-US" sz="1800" dirty="0"/>
              <a:t>은 겹친다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-&gt;e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현재의 끝점으로 갱신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현재 </a:t>
            </a:r>
            <a:r>
              <a:rPr lang="en-US" altLang="ko-KR" sz="1800" dirty="0"/>
              <a:t>line</a:t>
            </a:r>
            <a:r>
              <a:rPr lang="ko-KR" altLang="en-US" sz="1800" dirty="0"/>
              <a:t>의 시작점이 이전의</a:t>
            </a:r>
            <a:r>
              <a:rPr lang="en-US" altLang="ko-KR" sz="1800" dirty="0"/>
              <a:t> e</a:t>
            </a:r>
            <a:r>
              <a:rPr lang="ko-KR" altLang="en-US" sz="1800" dirty="0"/>
              <a:t>보다 크다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-&gt;</a:t>
            </a:r>
            <a:r>
              <a:rPr lang="ko-KR" altLang="en-US" sz="1800" dirty="0"/>
              <a:t>별개의 </a:t>
            </a:r>
            <a:r>
              <a:rPr lang="en-US" altLang="ko-KR" sz="1800" dirty="0"/>
              <a:t>line</a:t>
            </a:r>
            <a:r>
              <a:rPr lang="ko-KR" altLang="en-US" sz="1800" dirty="0" err="1"/>
              <a:t>으로</a:t>
            </a:r>
            <a:r>
              <a:rPr lang="ko-KR" altLang="en-US" sz="1800" dirty="0"/>
              <a:t> </a:t>
            </a:r>
            <a:r>
              <a:rPr lang="en-US" altLang="ko-KR" sz="1800" dirty="0" err="1"/>
              <a:t>cnt</a:t>
            </a:r>
            <a:r>
              <a:rPr lang="ko-KR" altLang="en-US" sz="1800" dirty="0"/>
              <a:t>에 </a:t>
            </a:r>
            <a:r>
              <a:rPr lang="en-US" altLang="ko-KR" sz="1800" dirty="0"/>
              <a:t>e-s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더해준 뒤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s</a:t>
            </a:r>
            <a:r>
              <a:rPr lang="ko-KR" altLang="en-US" sz="1800" dirty="0"/>
              <a:t>와 </a:t>
            </a:r>
            <a:r>
              <a:rPr lang="en-US" altLang="ko-KR" sz="1800" dirty="0"/>
              <a:t>e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현재의 점으로 갱신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  <p:pic>
        <p:nvPicPr>
          <p:cNvPr id="7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AD7E425-AC1C-534B-BB29-70B853A17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846" y="1825625"/>
            <a:ext cx="48739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2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132</Words>
  <Application>Microsoft Macintosh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Greedy</vt:lpstr>
      <vt:lpstr>BOJ 2170 – 선 긋기</vt:lpstr>
      <vt:lpstr>BOJ 2170 – 선 긋기</vt:lpstr>
      <vt:lpstr>BOJ 2170 – 선 긋기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Recursion, Backtracking</dc:title>
  <dc:creator>김예빈</dc:creator>
  <cp:lastModifiedBy>김예빈</cp:lastModifiedBy>
  <cp:revision>2</cp:revision>
  <dcterms:created xsi:type="dcterms:W3CDTF">2022-02-09T07:15:16Z</dcterms:created>
  <dcterms:modified xsi:type="dcterms:W3CDTF">2022-03-01T10:49:47Z</dcterms:modified>
</cp:coreProperties>
</file>