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9DCE-22A3-0648-91E6-ABDDA9EA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9E103-C032-924C-B0D9-AFEFB210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CA82-DE5F-F647-94A2-F4726D0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89B56-017F-6B44-9C20-D4171601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CBDC7-362D-F14B-8E0D-86696247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7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1348-87A0-9B49-B097-4B6C5749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A3B59-41DE-1249-8D76-71F4ED2F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D0899-2C80-6644-AAEB-2F805F16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1784-312E-1E4A-8577-CA08E669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6DFE6-56E5-A94B-8A99-E8A238D4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9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1EDED-0BA8-224F-85E1-7EC979C96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E4E51-3907-3D4B-9789-D5A232C17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2C393-324E-B944-B7E3-77B0ECE0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A2AC6-E2B7-4140-BDAA-DA94FA3E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52E2B-E456-E74B-BAA4-47C3CCD4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079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6D274-755B-1E45-92A8-36DECF36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B3FAC-F099-EA49-8B7B-78B371AA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79837-735F-7846-B456-A91F4F8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7411C-B086-E34B-B8D6-9A61805D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41B0-B235-6F44-8431-1C462EF8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78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2807-4B14-3342-B4D1-B907E399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CFE58-69A1-EF4A-83D4-A671A5B1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86F7-0B22-F948-8D9C-7D7A50A8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DD39C-3031-4E48-8BF7-9D77925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4E343-3796-9840-A674-FA6C5F65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42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4378-A6F6-F84A-8C3A-B3102418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204D9-AB10-CD44-A3A1-B00EABC4B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0FBF8-628A-1A4D-9CD4-70A9CF67E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2F81C-028D-CE43-AEBF-A1497BBC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2767A-0CA7-5745-9F19-AFBFF7E2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1EFE9-4803-1F4E-8C29-A8A9DADF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67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EAB2F-2A2D-E74B-BD57-3DA5B054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53D21-4D02-334F-8ED4-914C7487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CB58F-CAF7-684E-B968-60841C59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1C09E9-3F3B-6D41-83BB-BF30229EB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9FD517-25EE-264F-A511-175A1F4FD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4435D-D4FB-E84E-B552-CFC3073C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D4B94-C3EC-5A41-AFD6-B35E6B27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556A8F-A65E-F94C-8B72-2FD69AA8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93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AE6E8-6ED9-6D49-93C3-B7594CA0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3DD6D-CE14-CB47-BDAE-0678332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5FAD1-3B1D-5540-9388-F038883C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2D4FC-6EE8-0F4A-BE99-57548A28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BB51D2-2D57-D54E-8933-40E7210C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4D36B-DCFB-EA4F-99EA-0F62845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81EA9-5848-E74D-BAAF-1885E4CD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68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0D138-DD6D-5641-BCC0-81E96722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ECB9B-5CC8-6E4C-BE10-8975BB2F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9F89C-0F8A-1947-893B-BFA0CC8D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01C03-9B5B-4C4B-9BB1-21B4678C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C6087-75A3-EA40-89F2-B09D3557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C9755-485C-DC4D-B1AE-5B4BF790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89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0FB5-E444-CE4E-BE8A-CCE46D6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E6C32-6025-9C40-9D78-247FF0D14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38E53-D67D-2A48-9369-AF5A6390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0FEA-D853-8C40-86BE-B4304998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26A48-62C9-264C-A7C9-C0D1562C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315E7-7706-264B-9C83-DF1620CB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7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50537-04CF-0F4C-BCC4-D178EB57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A74DB-5395-9F40-BE8D-391F9797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F7436-B78C-1247-806C-148F66DCB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D9BA-1AD5-ED48-8782-E4F05095468B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BB19B-B75E-EC47-B180-5AE5F19F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1375A-1A2A-E04B-8D95-C47DA7AF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79A8-838B-A847-BBCA-59AF0E4535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2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B7BD-055C-254D-941B-8AC9521CC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BOJ 10942</a:t>
            </a:r>
            <a:r>
              <a:rPr kumimoji="1" lang="ko-KR" altLang="en-US" dirty="0"/>
              <a:t>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펠린드롬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CEB99-09C3-3445-98BD-C8F2449BA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022-02-03</a:t>
            </a:r>
            <a:r>
              <a:rPr kumimoji="1" lang="ko-KR" altLang="en-US" dirty="0"/>
              <a:t> </a:t>
            </a:r>
            <a:r>
              <a:rPr kumimoji="1" lang="en-US" altLang="ko-KR" dirty="0"/>
              <a:t>Dynamic Programming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83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C27D46-999C-044A-9938-845086F8DC23}"/>
              </a:ext>
            </a:extLst>
          </p:cNvPr>
          <p:cNvSpPr txBox="1"/>
          <p:nvPr/>
        </p:nvSpPr>
        <p:spPr>
          <a:xfrm>
            <a:off x="1524000" y="1064712"/>
            <a:ext cx="22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0601-4E73-C44C-A2F1-B4DC89735AD3}"/>
              </a:ext>
            </a:extLst>
          </p:cNvPr>
          <p:cNvSpPr txBox="1"/>
          <p:nvPr/>
        </p:nvSpPr>
        <p:spPr>
          <a:xfrm>
            <a:off x="1615858" y="1803748"/>
            <a:ext cx="8198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문자열의</a:t>
            </a:r>
            <a:r>
              <a:rPr kumimoji="1" lang="ko-KR" altLang="en-US" dirty="0"/>
              <a:t> 길이</a:t>
            </a:r>
            <a:r>
              <a:rPr kumimoji="1" lang="en-US" altLang="ko-KR" dirty="0"/>
              <a:t>/2</a:t>
            </a:r>
            <a:r>
              <a:rPr kumimoji="1" lang="ko-KR" altLang="en-US" dirty="0"/>
              <a:t> 만큼 반복해서 비교하면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ore-KR" altLang="en-US" dirty="0"/>
              <a:t>질문의</a:t>
            </a:r>
            <a:r>
              <a:rPr kumimoji="1" lang="ko-KR" altLang="en-US" dirty="0"/>
              <a:t> 횟수가 최대 </a:t>
            </a:r>
            <a:r>
              <a:rPr lang="ko-Kore-KR" altLang="en-US" dirty="0"/>
              <a:t> </a:t>
            </a:r>
            <a:r>
              <a:rPr lang="en-US" altLang="ko-Kore-KR" dirty="0"/>
              <a:t>1,000,000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r>
              <a:rPr kumimoji="1" lang="ko-KR" altLang="en-US" dirty="0"/>
              <a:t>최대 시행 횟수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문자열 최대 길이 </a:t>
            </a:r>
            <a:r>
              <a:rPr kumimoji="1" lang="en-US" altLang="ko-KR" dirty="0"/>
              <a:t>x</a:t>
            </a:r>
            <a:r>
              <a:rPr kumimoji="1" lang="ko-KR" altLang="en-US" dirty="0"/>
              <a:t> 질문 최대 횟수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1,000 x 1,000,000 = 1,000,000,000(10</a:t>
            </a:r>
            <a:r>
              <a:rPr kumimoji="1" lang="ko-KR" altLang="en-US" dirty="0"/>
              <a:t>억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시간초과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66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C27D46-999C-044A-9938-845086F8DC23}"/>
              </a:ext>
            </a:extLst>
          </p:cNvPr>
          <p:cNvSpPr txBox="1"/>
          <p:nvPr/>
        </p:nvSpPr>
        <p:spPr>
          <a:xfrm>
            <a:off x="1524000" y="488759"/>
            <a:ext cx="22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A9BA699-75F4-D747-8719-2485CA95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7658"/>
              </p:ext>
            </p:extLst>
          </p:nvPr>
        </p:nvGraphicFramePr>
        <p:xfrm>
          <a:off x="1524000" y="1731884"/>
          <a:ext cx="3763160" cy="38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95">
                  <a:extLst>
                    <a:ext uri="{9D8B030D-6E8A-4147-A177-3AD203B41FA5}">
                      <a16:colId xmlns:a16="http://schemas.microsoft.com/office/drawing/2014/main" val="3041852938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182674110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348608973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3238441461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977450721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1589132062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1599093306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744999873"/>
                    </a:ext>
                  </a:extLst>
                </a:gridCol>
              </a:tblGrid>
              <a:tr h="487128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65297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ore-KR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04790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1143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911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96392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8986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92753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718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C085B8-DE97-4D4D-90C2-6236929C47E5}"/>
              </a:ext>
            </a:extLst>
          </p:cNvPr>
          <p:cNvSpPr txBox="1"/>
          <p:nvPr/>
        </p:nvSpPr>
        <p:spPr>
          <a:xfrm>
            <a:off x="1579418" y="937112"/>
            <a:ext cx="29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S==E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1, </a:t>
            </a:r>
          </a:p>
          <a:p>
            <a:r>
              <a:rPr kumimoji="1" lang="en-US" altLang="ko-KR" dirty="0"/>
              <a:t>E-S==1</a:t>
            </a:r>
            <a:r>
              <a:rPr kumimoji="1" lang="ko-KR" altLang="en-US" dirty="0"/>
              <a:t>이고 </a:t>
            </a:r>
            <a:r>
              <a:rPr kumimoji="1" lang="en-US" altLang="ko-KR" dirty="0"/>
              <a:t>A[S]==A[E]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588D858D-6967-3540-B075-4808BBFF4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58028"/>
              </p:ext>
            </p:extLst>
          </p:nvPr>
        </p:nvGraphicFramePr>
        <p:xfrm>
          <a:off x="6904842" y="1731884"/>
          <a:ext cx="3763160" cy="38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95">
                  <a:extLst>
                    <a:ext uri="{9D8B030D-6E8A-4147-A177-3AD203B41FA5}">
                      <a16:colId xmlns:a16="http://schemas.microsoft.com/office/drawing/2014/main" val="3041852938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182674110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348608973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3238441461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977450721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1589132062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1599093306"/>
                    </a:ext>
                  </a:extLst>
                </a:gridCol>
                <a:gridCol w="470395">
                  <a:extLst>
                    <a:ext uri="{9D8B030D-6E8A-4147-A177-3AD203B41FA5}">
                      <a16:colId xmlns:a16="http://schemas.microsoft.com/office/drawing/2014/main" val="2744999873"/>
                    </a:ext>
                  </a:extLst>
                </a:gridCol>
              </a:tblGrid>
              <a:tr h="487128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65297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ore-KR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04790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1143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911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96392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8986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92753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718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B6C12D-1E57-D049-AD5E-15BC81AA5CE3}"/>
              </a:ext>
            </a:extLst>
          </p:cNvPr>
          <p:cNvSpPr txBox="1"/>
          <p:nvPr/>
        </p:nvSpPr>
        <p:spPr>
          <a:xfrm>
            <a:off x="6904842" y="403762"/>
            <a:ext cx="427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Gap</a:t>
            </a:r>
            <a:r>
              <a:rPr kumimoji="1" lang="en-US" altLang="ko-KR" dirty="0"/>
              <a:t>(E-S)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부터</a:t>
            </a:r>
            <a:r>
              <a:rPr kumimoji="1" lang="en-US" altLang="ko-KR" dirty="0"/>
              <a:t> N-1 </a:t>
            </a:r>
            <a:r>
              <a:rPr kumimoji="1" lang="ko-KR" altLang="en-US" dirty="0"/>
              <a:t>까지 올려가며 배열을 완성시킴 </a:t>
            </a:r>
            <a:endParaRPr kumimoji="1" lang="en-US" altLang="ko-KR" dirty="0"/>
          </a:p>
          <a:p>
            <a:r>
              <a:rPr kumimoji="1" lang="en-US" altLang="ko-Kore-KR" dirty="0"/>
              <a:t>D[S-1][E-1] == 1</a:t>
            </a:r>
            <a:r>
              <a:rPr kumimoji="1" lang="ko-Kore-KR" altLang="en-US" dirty="0"/>
              <a:t>이고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A[S] == A[E]</a:t>
            </a:r>
            <a:r>
              <a:rPr kumimoji="1" lang="ko-KR" altLang="en-US" dirty="0"/>
              <a:t>일 경우</a:t>
            </a:r>
            <a:endParaRPr kumimoji="1" lang="en-US" altLang="ko-KR" dirty="0"/>
          </a:p>
          <a:p>
            <a:r>
              <a:rPr kumimoji="1" lang="en-US" altLang="ko-Kore-KR" dirty="0"/>
              <a:t>D[S][E]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95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4F66AC2-C1FB-8E4C-AADB-2DF99E6E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3" y="1568450"/>
            <a:ext cx="6489700" cy="372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67B60-906A-BE45-A9E7-72FDC41A27F7}"/>
              </a:ext>
            </a:extLst>
          </p:cNvPr>
          <p:cNvSpPr txBox="1"/>
          <p:nvPr/>
        </p:nvSpPr>
        <p:spPr>
          <a:xfrm>
            <a:off x="7809978" y="1941534"/>
            <a:ext cx="349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입력받으며</a:t>
            </a:r>
            <a:r>
              <a:rPr kumimoji="1" lang="ko-KR" altLang="en-US" dirty="0"/>
              <a:t> </a:t>
            </a:r>
            <a:r>
              <a:rPr kumimoji="1" lang="en-US" altLang="ko-KR" dirty="0"/>
              <a:t>gap=0,</a:t>
            </a:r>
            <a:r>
              <a:rPr kumimoji="1" lang="ko-KR" altLang="en-US" dirty="0"/>
              <a:t> </a:t>
            </a:r>
            <a:r>
              <a:rPr kumimoji="1" lang="en-US" altLang="ko-KR"/>
              <a:t>1</a:t>
            </a:r>
            <a:r>
              <a:rPr kumimoji="1" lang="ko-KR" altLang="en-US"/>
              <a:t>인 </a:t>
            </a:r>
            <a:r>
              <a:rPr kumimoji="1" lang="ko-KR" altLang="en-US" dirty="0"/>
              <a:t>자리 채움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C0D22-18A9-944D-900E-4C69447E8B7A}"/>
              </a:ext>
            </a:extLst>
          </p:cNvPr>
          <p:cNvSpPr txBox="1"/>
          <p:nvPr/>
        </p:nvSpPr>
        <p:spPr>
          <a:xfrm>
            <a:off x="7809978" y="3429000"/>
            <a:ext cx="349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Gap</a:t>
            </a:r>
            <a:r>
              <a:rPr kumimoji="1" lang="ko-KR" altLang="en-US" dirty="0"/>
              <a:t>에 따라 추가로 연산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121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Macintosh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BOJ 10942번: 펠린드롬?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10942번: 펠린드롬?</dc:title>
  <dc:creator>엄유상</dc:creator>
  <cp:lastModifiedBy>엄유상</cp:lastModifiedBy>
  <cp:revision>4</cp:revision>
  <dcterms:created xsi:type="dcterms:W3CDTF">2022-02-23T08:22:41Z</dcterms:created>
  <dcterms:modified xsi:type="dcterms:W3CDTF">2022-02-23T08:53:35Z</dcterms:modified>
</cp:coreProperties>
</file>