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74"/>
    <p:restoredTop sz="94648"/>
  </p:normalViewPr>
  <p:slideViewPr>
    <p:cSldViewPr snapToGrid="0" snapToObjects="1">
      <p:cViewPr>
        <p:scale>
          <a:sx n="68" d="100"/>
          <a:sy n="68" d="100"/>
        </p:scale>
        <p:origin x="1320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DD0B7-711B-5A49-A611-B41271D2F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72E1BD-44AF-E149-B231-1842E5F7B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B26F63-2F1E-0743-919B-D35E74456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6CC7-293D-514A-8518-6116FA838F3A}" type="datetimeFigureOut">
              <a:rPr kumimoji="1" lang="ko-KR" altLang="en-US" smtClean="0"/>
              <a:t>2022. 2. 2.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1DA24E-8129-914A-926F-A1B1C316C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6B5C58-C8CC-1C4A-A588-612A4857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C47-4247-0748-B0EB-A3A7226224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98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19C22-78A2-9D4C-9C74-C275FD5A6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C8BCD9-1336-9545-9CE3-9841D1875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C634B-61E7-5D40-BBD7-74D9ECE91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6CC7-293D-514A-8518-6116FA838F3A}" type="datetimeFigureOut">
              <a:rPr kumimoji="1" lang="ko-KR" altLang="en-US" smtClean="0"/>
              <a:t>2022. 2. 2.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A235FA-4F65-9C4D-8FD6-12139BB1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61764-D78F-654F-ABE7-5A419457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C47-4247-0748-B0EB-A3A7226224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391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70398C-1437-9C4E-A79B-BADC1E1A1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6FD405-6198-7C4E-9845-D12AB2385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09A0A-16D2-3647-8F47-F7F2838F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6CC7-293D-514A-8518-6116FA838F3A}" type="datetimeFigureOut">
              <a:rPr kumimoji="1" lang="ko-KR" altLang="en-US" smtClean="0"/>
              <a:t>2022. 2. 2.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7FC37-2FDC-A943-A5B1-EC2D10B7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AD2AE6-5E18-9A49-B4DA-F0F984A9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C47-4247-0748-B0EB-A3A7226224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278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2B331-CF6D-7344-976C-BEED57E3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48A4F8-6D59-874D-AFE4-0AE13C317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3E12C-52DB-3447-B78C-09A99159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6CC7-293D-514A-8518-6116FA838F3A}" type="datetimeFigureOut">
              <a:rPr kumimoji="1" lang="ko-KR" altLang="en-US" smtClean="0"/>
              <a:t>2022. 2. 2.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D4FF20-272D-AB4A-AB92-92EFF0F4D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900443-3E56-7C47-A69C-61011019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C47-4247-0748-B0EB-A3A7226224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463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23B3B-5CE3-DE46-BFE6-794180F57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DD7A94-9B2F-444F-8C8B-1247EBEBE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ECC85F-1D50-6E4C-9C91-CD0101EF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6CC7-293D-514A-8518-6116FA838F3A}" type="datetimeFigureOut">
              <a:rPr kumimoji="1" lang="ko-KR" altLang="en-US" smtClean="0"/>
              <a:t>2022. 2. 2.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9938DD-581E-404F-BE26-AEEC3A84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6818D-DF53-BF49-824E-88C12BAE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C47-4247-0748-B0EB-A3A7226224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115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CDB0C-424F-B14F-ABBB-226B64FB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BB68D-EE45-AF4D-BE05-26B5AD1946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2C9998-DC51-1447-AA1A-CBC123D95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8E99-F491-7147-81BA-696EE602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6CC7-293D-514A-8518-6116FA838F3A}" type="datetimeFigureOut">
              <a:rPr kumimoji="1" lang="ko-KR" altLang="en-US" smtClean="0"/>
              <a:t>2022. 2. 2.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120490-A9B8-8945-AC50-432358BF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B6F489-8B9C-BA40-AA58-D1C2E91A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C47-4247-0748-B0EB-A3A7226224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187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EA84D-6B5E-CF4E-9AFF-2BF995287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D625EE-B18A-F248-AA9F-9ED7E6078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33751-0708-9A44-B3B6-60ED01410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C347ED-A432-994F-B331-8371D2C85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B1D35F-9F3B-574B-AC15-3FD182887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93F90B-021A-CD47-86F0-4A29284E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6CC7-293D-514A-8518-6116FA838F3A}" type="datetimeFigureOut">
              <a:rPr kumimoji="1" lang="ko-KR" altLang="en-US" smtClean="0"/>
              <a:t>2022. 2. 2.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038B3B-AFB8-4C4E-93AB-5C1FA1EF5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5ED24A-1561-1C4D-8A27-863B24D5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C47-4247-0748-B0EB-A3A7226224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493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50C01-3FF5-594E-9CC5-58FD6D63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41AF15-0110-484A-9189-6EE398F8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6CC7-293D-514A-8518-6116FA838F3A}" type="datetimeFigureOut">
              <a:rPr kumimoji="1" lang="ko-KR" altLang="en-US" smtClean="0"/>
              <a:t>2022. 2. 2.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4D220D-42AC-8F4C-948B-BB075921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20100A-CAE1-B448-8EE9-AA3A66FDB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C47-4247-0748-B0EB-A3A7226224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141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69BA8F-B44A-1844-852F-2933F82B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6CC7-293D-514A-8518-6116FA838F3A}" type="datetimeFigureOut">
              <a:rPr kumimoji="1" lang="ko-KR" altLang="en-US" smtClean="0"/>
              <a:t>2022. 2. 2.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6B194E-3F8C-3247-9018-F2DD42D5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AF1293-60E2-F14A-9545-55562C53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C47-4247-0748-B0EB-A3A7226224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971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5AE4D-C2F4-FC48-A65D-2CE713D3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E5165-E701-B242-A7A5-D65632F22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4EA634-0192-304E-B082-36BEDC704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171D31-FEE7-C14B-B8DB-CC29AF6B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6CC7-293D-514A-8518-6116FA838F3A}" type="datetimeFigureOut">
              <a:rPr kumimoji="1" lang="ko-KR" altLang="en-US" smtClean="0"/>
              <a:t>2022. 2. 2.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007289-180F-AA4B-9A6E-5AE5CC27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313434-14B4-224D-867A-79E631B6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C47-4247-0748-B0EB-A3A7226224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826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E50F4-A1B1-0844-A2CC-CB34532E5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8EC174-C220-1941-9A15-920C15124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20CCA5-1611-AA4F-B713-05E7BDFE7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362032-0C2C-AA44-B46B-295ACC5B7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6CC7-293D-514A-8518-6116FA838F3A}" type="datetimeFigureOut">
              <a:rPr kumimoji="1" lang="ko-KR" altLang="en-US" smtClean="0"/>
              <a:t>2022. 2. 2.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CC35F8-F339-4047-B7B1-B544F1B6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EE965-DA90-6A47-8544-4F4A35DA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C47-4247-0748-B0EB-A3A7226224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431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11549C-E08B-B04B-B58C-931F76331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E73B03-E04C-0E41-9BD2-D1AC86930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29F36-B165-D041-8E22-4B0BD9073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36CC7-293D-514A-8518-6116FA838F3A}" type="datetimeFigureOut">
              <a:rPr kumimoji="1" lang="ko-KR" altLang="en-US" smtClean="0"/>
              <a:t>2022. 2. 2.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C6830-2B86-BA46-88D0-22837AD01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F656E6-B1F2-4845-A1CB-78B76C9C5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12C47-4247-0748-B0EB-A3A7226224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637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002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031E1-70D4-5143-9DB2-8DDCE45A5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DFS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0B1FCD-2ADB-B943-8C78-86D5FB3137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2022.02.02.</a:t>
            </a:r>
            <a:r>
              <a:rPr kumimoji="1" lang="ko-KR" altLang="en-US" dirty="0"/>
              <a:t>수</a:t>
            </a:r>
            <a:endParaRPr kumimoji="1" lang="en-US" altLang="ko-KR" dirty="0"/>
          </a:p>
          <a:p>
            <a:r>
              <a:rPr kumimoji="1" lang="ko-KR" altLang="en-US" dirty="0" err="1"/>
              <a:t>김예빈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56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4749C-FB79-6848-ADFF-EDBB81B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BOJ 10026 – </a:t>
            </a:r>
            <a:r>
              <a:rPr kumimoji="1" lang="ko-KR" altLang="en-US" dirty="0" err="1"/>
              <a:t>적록색약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F1455A-7C52-D049-8C3F-27E0AD098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>
                <a:hlinkClick r:id="rId2"/>
              </a:rPr>
              <a:t>https://www.acmicpc.net/problem/10026</a:t>
            </a:r>
            <a:endParaRPr kumimoji="1" lang="en" altLang="ko-KR" dirty="0"/>
          </a:p>
          <a:p>
            <a:endParaRPr kumimoji="1" lang="en-US" altLang="ko-KR" dirty="0"/>
          </a:p>
          <a:p>
            <a:r>
              <a:rPr lang="ko-KR" altLang="en-US" dirty="0"/>
              <a:t>그림이 입력으로 주어졌을 때</a:t>
            </a:r>
            <a:r>
              <a:rPr lang="en-US" altLang="ko-KR" dirty="0"/>
              <a:t>, </a:t>
            </a:r>
            <a:r>
              <a:rPr lang="ko-KR" altLang="en-US" dirty="0" err="1"/>
              <a:t>적록색약인</a:t>
            </a:r>
            <a:r>
              <a:rPr lang="ko-KR" altLang="en-US" dirty="0"/>
              <a:t> 사람이 봤을 때와 아닌 사람이 봤을 때 구역의 수를 구하는 프로그램을 작성</a:t>
            </a:r>
            <a:r>
              <a:rPr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31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ACC8D-017E-2F4C-A6AF-9DB28209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DFS </a:t>
            </a:r>
            <a:r>
              <a:rPr kumimoji="1" lang="ko-KR" altLang="en-US" dirty="0"/>
              <a:t>구현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CC0140C1-C5FB-E94B-89B2-117101F8E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7353" y="1291254"/>
            <a:ext cx="5549153" cy="2875839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A71750B-3FA0-8745-95C2-968C6EA8F96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6750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BC6C60D-EFD3-1546-BACC-C6696C5F2F4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400" dirty="0"/>
              <a:t>상하좌우 중 같은 색 약이고 방문하지 않은 경우만 끝까지 탐색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5F3B227-032A-C34D-B516-9FA3E51DE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168814"/>
              </p:ext>
            </p:extLst>
          </p:nvPr>
        </p:nvGraphicFramePr>
        <p:xfrm>
          <a:off x="951752" y="4405982"/>
          <a:ext cx="485289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0579">
                  <a:extLst>
                    <a:ext uri="{9D8B030D-6E8A-4147-A177-3AD203B41FA5}">
                      <a16:colId xmlns:a16="http://schemas.microsoft.com/office/drawing/2014/main" val="1081301363"/>
                    </a:ext>
                  </a:extLst>
                </a:gridCol>
                <a:gridCol w="970579">
                  <a:extLst>
                    <a:ext uri="{9D8B030D-6E8A-4147-A177-3AD203B41FA5}">
                      <a16:colId xmlns:a16="http://schemas.microsoft.com/office/drawing/2014/main" val="1007168179"/>
                    </a:ext>
                  </a:extLst>
                </a:gridCol>
                <a:gridCol w="970579">
                  <a:extLst>
                    <a:ext uri="{9D8B030D-6E8A-4147-A177-3AD203B41FA5}">
                      <a16:colId xmlns:a16="http://schemas.microsoft.com/office/drawing/2014/main" val="1808584826"/>
                    </a:ext>
                  </a:extLst>
                </a:gridCol>
                <a:gridCol w="970579">
                  <a:extLst>
                    <a:ext uri="{9D8B030D-6E8A-4147-A177-3AD203B41FA5}">
                      <a16:colId xmlns:a16="http://schemas.microsoft.com/office/drawing/2014/main" val="848883233"/>
                    </a:ext>
                  </a:extLst>
                </a:gridCol>
                <a:gridCol w="970579">
                  <a:extLst>
                    <a:ext uri="{9D8B030D-6E8A-4147-A177-3AD203B41FA5}">
                      <a16:colId xmlns:a16="http://schemas.microsoft.com/office/drawing/2014/main" val="4059209878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1993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24761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34882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9218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300435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51F82F7-13A2-2242-8637-648C3125F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524512"/>
              </p:ext>
            </p:extLst>
          </p:nvPr>
        </p:nvGraphicFramePr>
        <p:xfrm>
          <a:off x="6387353" y="4405982"/>
          <a:ext cx="485289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0579">
                  <a:extLst>
                    <a:ext uri="{9D8B030D-6E8A-4147-A177-3AD203B41FA5}">
                      <a16:colId xmlns:a16="http://schemas.microsoft.com/office/drawing/2014/main" val="1081301363"/>
                    </a:ext>
                  </a:extLst>
                </a:gridCol>
                <a:gridCol w="970579">
                  <a:extLst>
                    <a:ext uri="{9D8B030D-6E8A-4147-A177-3AD203B41FA5}">
                      <a16:colId xmlns:a16="http://schemas.microsoft.com/office/drawing/2014/main" val="1007168179"/>
                    </a:ext>
                  </a:extLst>
                </a:gridCol>
                <a:gridCol w="970579">
                  <a:extLst>
                    <a:ext uri="{9D8B030D-6E8A-4147-A177-3AD203B41FA5}">
                      <a16:colId xmlns:a16="http://schemas.microsoft.com/office/drawing/2014/main" val="1808584826"/>
                    </a:ext>
                  </a:extLst>
                </a:gridCol>
                <a:gridCol w="970579">
                  <a:extLst>
                    <a:ext uri="{9D8B030D-6E8A-4147-A177-3AD203B41FA5}">
                      <a16:colId xmlns:a16="http://schemas.microsoft.com/office/drawing/2014/main" val="848883233"/>
                    </a:ext>
                  </a:extLst>
                </a:gridCol>
                <a:gridCol w="970579">
                  <a:extLst>
                    <a:ext uri="{9D8B030D-6E8A-4147-A177-3AD203B41FA5}">
                      <a16:colId xmlns:a16="http://schemas.microsoft.com/office/drawing/2014/main" val="4059209878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1993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24761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34882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9218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3004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87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23226-7CB6-F340-96D3-B0870D21C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적록색약</a:t>
            </a:r>
            <a:r>
              <a:rPr kumimoji="1" lang="ko-KR" altLang="en-US" dirty="0"/>
              <a:t>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5F7206-E472-9C40-ACEF-59990DCE5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/>
          <a:lstStyle/>
          <a:p>
            <a:r>
              <a:rPr kumimoji="1" lang="en-US" altLang="ko-KR" dirty="0"/>
              <a:t>R</a:t>
            </a:r>
            <a:r>
              <a:rPr kumimoji="1" lang="ko-KR" altLang="en-US" dirty="0"/>
              <a:t>과</a:t>
            </a:r>
            <a:r>
              <a:rPr kumimoji="1" lang="en-US" altLang="ko-KR" dirty="0"/>
              <a:t> G</a:t>
            </a:r>
            <a:r>
              <a:rPr kumimoji="1" lang="ko-KR" altLang="en-US" dirty="0"/>
              <a:t>가 똑같이 보이므로 </a:t>
            </a:r>
            <a:r>
              <a:rPr kumimoji="1" lang="en-US" altLang="ko-KR" dirty="0"/>
              <a:t>R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G</a:t>
            </a:r>
            <a:r>
              <a:rPr kumimoji="1" lang="ko-KR" altLang="en-US" dirty="0"/>
              <a:t>로 바꿔주고 </a:t>
            </a:r>
            <a:r>
              <a:rPr kumimoji="1" lang="en-US" altLang="ko-KR" dirty="0" err="1"/>
              <a:t>dfs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돌려주면 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6DF72A-2B0C-8644-8131-3CEB24A6F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352" y="623218"/>
            <a:ext cx="4852895" cy="3178753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F5714FF-E290-2E4A-B3EF-020BA6185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494306"/>
              </p:ext>
            </p:extLst>
          </p:nvPr>
        </p:nvGraphicFramePr>
        <p:xfrm>
          <a:off x="6387353" y="4405982"/>
          <a:ext cx="485289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0579">
                  <a:extLst>
                    <a:ext uri="{9D8B030D-6E8A-4147-A177-3AD203B41FA5}">
                      <a16:colId xmlns:a16="http://schemas.microsoft.com/office/drawing/2014/main" val="1081301363"/>
                    </a:ext>
                  </a:extLst>
                </a:gridCol>
                <a:gridCol w="970579">
                  <a:extLst>
                    <a:ext uri="{9D8B030D-6E8A-4147-A177-3AD203B41FA5}">
                      <a16:colId xmlns:a16="http://schemas.microsoft.com/office/drawing/2014/main" val="1007168179"/>
                    </a:ext>
                  </a:extLst>
                </a:gridCol>
                <a:gridCol w="970579">
                  <a:extLst>
                    <a:ext uri="{9D8B030D-6E8A-4147-A177-3AD203B41FA5}">
                      <a16:colId xmlns:a16="http://schemas.microsoft.com/office/drawing/2014/main" val="1808584826"/>
                    </a:ext>
                  </a:extLst>
                </a:gridCol>
                <a:gridCol w="970579">
                  <a:extLst>
                    <a:ext uri="{9D8B030D-6E8A-4147-A177-3AD203B41FA5}">
                      <a16:colId xmlns:a16="http://schemas.microsoft.com/office/drawing/2014/main" val="848883233"/>
                    </a:ext>
                  </a:extLst>
                </a:gridCol>
                <a:gridCol w="970579">
                  <a:extLst>
                    <a:ext uri="{9D8B030D-6E8A-4147-A177-3AD203B41FA5}">
                      <a16:colId xmlns:a16="http://schemas.microsoft.com/office/drawing/2014/main" val="4059209878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1993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24761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34882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9218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300435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5BA045C-6F50-B34E-9792-D58F23376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73311"/>
              </p:ext>
            </p:extLst>
          </p:nvPr>
        </p:nvGraphicFramePr>
        <p:xfrm>
          <a:off x="951752" y="4405982"/>
          <a:ext cx="485289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0579">
                  <a:extLst>
                    <a:ext uri="{9D8B030D-6E8A-4147-A177-3AD203B41FA5}">
                      <a16:colId xmlns:a16="http://schemas.microsoft.com/office/drawing/2014/main" val="1081301363"/>
                    </a:ext>
                  </a:extLst>
                </a:gridCol>
                <a:gridCol w="970579">
                  <a:extLst>
                    <a:ext uri="{9D8B030D-6E8A-4147-A177-3AD203B41FA5}">
                      <a16:colId xmlns:a16="http://schemas.microsoft.com/office/drawing/2014/main" val="1007168179"/>
                    </a:ext>
                  </a:extLst>
                </a:gridCol>
                <a:gridCol w="970579">
                  <a:extLst>
                    <a:ext uri="{9D8B030D-6E8A-4147-A177-3AD203B41FA5}">
                      <a16:colId xmlns:a16="http://schemas.microsoft.com/office/drawing/2014/main" val="1808584826"/>
                    </a:ext>
                  </a:extLst>
                </a:gridCol>
                <a:gridCol w="970579">
                  <a:extLst>
                    <a:ext uri="{9D8B030D-6E8A-4147-A177-3AD203B41FA5}">
                      <a16:colId xmlns:a16="http://schemas.microsoft.com/office/drawing/2014/main" val="848883233"/>
                    </a:ext>
                  </a:extLst>
                </a:gridCol>
                <a:gridCol w="970579">
                  <a:extLst>
                    <a:ext uri="{9D8B030D-6E8A-4147-A177-3AD203B41FA5}">
                      <a16:colId xmlns:a16="http://schemas.microsoft.com/office/drawing/2014/main" val="4059209878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1993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24761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34882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9218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3004359"/>
                  </a:ext>
                </a:extLst>
              </a:tr>
            </a:tbl>
          </a:graphicData>
        </a:graphic>
      </p:graphicFrame>
      <p:graphicFrame>
        <p:nvGraphicFramePr>
          <p:cNvPr id="12" name="표 8">
            <a:extLst>
              <a:ext uri="{FF2B5EF4-FFF2-40B4-BE49-F238E27FC236}">
                <a16:creationId xmlns:a16="http://schemas.microsoft.com/office/drawing/2014/main" id="{71CF5CA3-D3F8-1941-80F8-707F40530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517139"/>
              </p:ext>
            </p:extLst>
          </p:nvPr>
        </p:nvGraphicFramePr>
        <p:xfrm>
          <a:off x="951752" y="4405982"/>
          <a:ext cx="485289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0579">
                  <a:extLst>
                    <a:ext uri="{9D8B030D-6E8A-4147-A177-3AD203B41FA5}">
                      <a16:colId xmlns:a16="http://schemas.microsoft.com/office/drawing/2014/main" val="1081301363"/>
                    </a:ext>
                  </a:extLst>
                </a:gridCol>
                <a:gridCol w="970579">
                  <a:extLst>
                    <a:ext uri="{9D8B030D-6E8A-4147-A177-3AD203B41FA5}">
                      <a16:colId xmlns:a16="http://schemas.microsoft.com/office/drawing/2014/main" val="1007168179"/>
                    </a:ext>
                  </a:extLst>
                </a:gridCol>
                <a:gridCol w="970579">
                  <a:extLst>
                    <a:ext uri="{9D8B030D-6E8A-4147-A177-3AD203B41FA5}">
                      <a16:colId xmlns:a16="http://schemas.microsoft.com/office/drawing/2014/main" val="1808584826"/>
                    </a:ext>
                  </a:extLst>
                </a:gridCol>
                <a:gridCol w="970579">
                  <a:extLst>
                    <a:ext uri="{9D8B030D-6E8A-4147-A177-3AD203B41FA5}">
                      <a16:colId xmlns:a16="http://schemas.microsoft.com/office/drawing/2014/main" val="848883233"/>
                    </a:ext>
                  </a:extLst>
                </a:gridCol>
                <a:gridCol w="970579">
                  <a:extLst>
                    <a:ext uri="{9D8B030D-6E8A-4147-A177-3AD203B41FA5}">
                      <a16:colId xmlns:a16="http://schemas.microsoft.com/office/drawing/2014/main" val="4059209878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1993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24761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34882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9218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3004359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296C007B-4817-6A4F-8B87-0166BA79D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080033"/>
              </p:ext>
            </p:extLst>
          </p:nvPr>
        </p:nvGraphicFramePr>
        <p:xfrm>
          <a:off x="6387351" y="4405982"/>
          <a:ext cx="485289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0579">
                  <a:extLst>
                    <a:ext uri="{9D8B030D-6E8A-4147-A177-3AD203B41FA5}">
                      <a16:colId xmlns:a16="http://schemas.microsoft.com/office/drawing/2014/main" val="1081301363"/>
                    </a:ext>
                  </a:extLst>
                </a:gridCol>
                <a:gridCol w="970579">
                  <a:extLst>
                    <a:ext uri="{9D8B030D-6E8A-4147-A177-3AD203B41FA5}">
                      <a16:colId xmlns:a16="http://schemas.microsoft.com/office/drawing/2014/main" val="1007168179"/>
                    </a:ext>
                  </a:extLst>
                </a:gridCol>
                <a:gridCol w="970579">
                  <a:extLst>
                    <a:ext uri="{9D8B030D-6E8A-4147-A177-3AD203B41FA5}">
                      <a16:colId xmlns:a16="http://schemas.microsoft.com/office/drawing/2014/main" val="1808584826"/>
                    </a:ext>
                  </a:extLst>
                </a:gridCol>
                <a:gridCol w="970579">
                  <a:extLst>
                    <a:ext uri="{9D8B030D-6E8A-4147-A177-3AD203B41FA5}">
                      <a16:colId xmlns:a16="http://schemas.microsoft.com/office/drawing/2014/main" val="848883233"/>
                    </a:ext>
                  </a:extLst>
                </a:gridCol>
                <a:gridCol w="970579">
                  <a:extLst>
                    <a:ext uri="{9D8B030D-6E8A-4147-A177-3AD203B41FA5}">
                      <a16:colId xmlns:a16="http://schemas.microsoft.com/office/drawing/2014/main" val="4059209878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1993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24761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34882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9218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3004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16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219</Words>
  <Application>Microsoft Macintosh PowerPoint</Application>
  <PresentationFormat>와이드스크린</PresentationFormat>
  <Paragraphs>161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DFS</vt:lpstr>
      <vt:lpstr>BOJ 10026 – 적록색약</vt:lpstr>
      <vt:lpstr>DFS 구현</vt:lpstr>
      <vt:lpstr>적록색약 처리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DFS</dc:title>
  <dc:creator>김예빈</dc:creator>
  <cp:lastModifiedBy>김예빈</cp:lastModifiedBy>
  <cp:revision>1</cp:revision>
  <dcterms:created xsi:type="dcterms:W3CDTF">2022-02-02T09:41:32Z</dcterms:created>
  <dcterms:modified xsi:type="dcterms:W3CDTF">2022-02-02T10:07:50Z</dcterms:modified>
</cp:coreProperties>
</file>