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356"/>
    <p:restoredTop sz="94719"/>
  </p:normalViewPr>
  <p:slideViewPr>
    <p:cSldViewPr snapToGrid="0" snapToObjects="1">
      <p:cViewPr varScale="1">
        <p:scale>
          <a:sx n="43" d="100"/>
          <a:sy n="43" d="100"/>
        </p:scale>
        <p:origin x="216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779A5-00E4-DC43-B20A-19F1CDF3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66940-CA71-5748-A681-6797444C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E5643-4944-6349-B824-611A73B1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37F54-89A8-5B4C-89B7-2E8A6DB8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8344C-F312-EF4C-A0FC-E67BBEE8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054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F8DCE-2EEE-1846-BF97-D99EF24E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F8A88-588B-9347-A44E-4F8229AE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19F33-3FD0-EB4B-9164-2ADFF69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028B3-224C-FB45-9E66-4AB7516B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6FCA-3342-6A4C-9AB5-0139A92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8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F7EA80-FFCD-D041-8826-DAAC4A5F2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3F0B8-934B-2B45-94B3-AC9A51719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201B0-92EC-8940-AF2E-BF04710E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3CB01-D4BE-894C-AB35-EB49996F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BEAB-9364-744C-8B62-D8867AFC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7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3E1A3-4643-EC42-88F5-42996C38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77951-0B2E-BB42-A690-4105D133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862BD-D427-CF43-B0D6-70A704BB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271E5-1C39-4440-99F6-0B6D010B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AE46E-8266-B048-A8C4-FD381F83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1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9CCAC-89A4-864B-A3E5-148375E7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A765F-C70F-C147-8ECC-5508216B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76771-C8D9-CC48-8BB1-926E772B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71795-87D6-654B-9E21-94972254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127E6-E256-3140-A3B2-F1C4990F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7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6A16F-C663-FB4E-BDAB-88C8ACC8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AA60C-A224-4E44-B69B-A1CE81399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3FE78-6EF2-E446-933F-6B2CFB185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9AE23-00BA-E941-BCA0-7F68009D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8710E-D4CE-2645-832E-0D9307F4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041C1-B0A2-6F4F-97B6-80A22D4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79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4EBA8-6715-8B47-9C9C-DAFA7CB5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9D533-13B4-F042-9E2F-047F9800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34042-CE21-DA4A-9888-C419A19FB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A0E518-3622-2E4B-828E-CB700FDDB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6A130-E80B-E944-B8A2-B5E47A8FD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59ED0-6162-9B48-8F10-49B9633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7E385-96D2-FF44-A1B4-06200A4B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C7481-011B-6640-AD1E-A7A524A8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944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1802F-5224-C04E-83D3-0B8C35C3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44854-4601-8548-B0B6-748AFD77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389A43-C305-204B-B67E-C5A20A5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91B95-6819-B340-AF7F-F8D64709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12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907D3-3993-BD43-A320-089FF27F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908819-6D16-6744-8C76-E6161851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19C563-5B01-6249-B14A-17770FB4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50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43967-4FDD-7145-B665-9F6034D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C0FF0-0CE0-6A4A-9090-201FDC19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1EE5F-9AE0-4C47-806B-F9092209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A2B46-1F20-0F41-8F95-BE5E63D4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EADAE-C78F-1745-A554-F54D49CD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CA4E1-49CE-DA4D-B628-39B2C720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26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05793-E4F8-4742-9F1C-C6859040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1BC4A8-9FCD-574B-A705-B299E7D75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85E5D-7120-7A49-A145-B3C34771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7309C-8816-7A4B-B77C-51A5AC18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8D788-F46A-6B47-B01D-D48730D7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F0BE8-3E9F-0B47-B3F9-8A38FB9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31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338796-ABED-784B-9C02-F4818E5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5727A-8855-1042-89D3-EA52F7C7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0EB8B-FAB3-6B4B-AF9E-F1D84F990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A903-CA7A-9A43-885B-E86ACDA555B4}" type="datetimeFigureOut">
              <a:rPr kumimoji="1" lang="ko-KR" altLang="en-US" smtClean="0"/>
              <a:t>2022. 2. 23.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E175B-0A8D-0E45-BFFC-305A3F30D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12647-8224-0240-96F7-659C199F6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4D96-DE73-104E-A20E-C7594C131F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07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0A006-BAF6-1D42-B32F-9D74BA1D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DP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DE59E5-18AE-B343-8ECB-68447F616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2022.02.23.</a:t>
            </a:r>
            <a:r>
              <a:rPr kumimoji="1" lang="ko-KR" altLang="en-US" dirty="0"/>
              <a:t>수</a:t>
            </a:r>
            <a:endParaRPr kumimoji="1" lang="en-US" altLang="ko-KR" dirty="0"/>
          </a:p>
          <a:p>
            <a:r>
              <a:rPr kumimoji="1" lang="ko-KR" altLang="en-US" dirty="0" err="1"/>
              <a:t>김예빈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6532A-6B64-8447-A516-A74B341E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BOJ9251 - LCS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316D0-DE31-3B46-B2B5-447EDE1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LCS(Longest Common Subsequence, </a:t>
            </a:r>
            <a:r>
              <a:rPr lang="ko-KR" altLang="en-US" dirty="0"/>
              <a:t>최장 공통 부분 수열</a:t>
            </a:r>
            <a:r>
              <a:rPr lang="en-US" altLang="ko-KR" dirty="0"/>
              <a:t>)</a:t>
            </a:r>
            <a:r>
              <a:rPr lang="ko-KR" altLang="en-US" dirty="0"/>
              <a:t>문제는 두 수열이 주어졌을 때</a:t>
            </a:r>
            <a:r>
              <a:rPr lang="en-US" altLang="ko-KR" dirty="0"/>
              <a:t>, </a:t>
            </a:r>
            <a:r>
              <a:rPr lang="ko-KR" altLang="en-US" dirty="0"/>
              <a:t>모두의 부분 수열이 되는 수열 중 가장 긴 것을 찾는 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" altLang="ko-KR" dirty="0"/>
              <a:t>ACAYKP</a:t>
            </a:r>
            <a:r>
              <a:rPr lang="ko-KR" altLang="en-US" dirty="0"/>
              <a:t>와 </a:t>
            </a:r>
            <a:r>
              <a:rPr lang="en" altLang="ko-KR" dirty="0"/>
              <a:t>CAPCAK</a:t>
            </a:r>
            <a:r>
              <a:rPr lang="ko-KR" altLang="en-US" dirty="0"/>
              <a:t>의 </a:t>
            </a:r>
            <a:r>
              <a:rPr lang="en" altLang="ko-KR" dirty="0"/>
              <a:t>LCS</a:t>
            </a:r>
            <a:r>
              <a:rPr lang="ko-KR" altLang="en-US" dirty="0"/>
              <a:t>는 </a:t>
            </a:r>
            <a:r>
              <a:rPr lang="en" altLang="ko-KR" dirty="0"/>
              <a:t>ACAK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E0360FA-1603-7A4A-857C-0CDFE10DF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4203"/>
              </p:ext>
            </p:extLst>
          </p:nvPr>
        </p:nvGraphicFramePr>
        <p:xfrm>
          <a:off x="987490" y="4227976"/>
          <a:ext cx="812800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20503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14963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86474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1744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23038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983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8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4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E2F83-3086-6241-BEEC-43A13E60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BOJ9251 - LCS</a:t>
            </a:r>
            <a:endParaRPr kumimoji="1"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86D1501-3267-5C42-B5A5-ABF772131D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73010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6385614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487664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2060861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24859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66956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280645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14029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84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5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02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28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0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49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5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7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257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62F28B-9EBB-F94F-8DD4-7B0E27435A6D}"/>
              </a:ext>
            </a:extLst>
          </p:cNvPr>
          <p:cNvSpPr txBox="1"/>
          <p:nvPr/>
        </p:nvSpPr>
        <p:spPr>
          <a:xfrm>
            <a:off x="838200" y="1506022"/>
            <a:ext cx="71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Table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7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25772-3F8B-7248-B0E3-15C6E0F5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BOJ9251 - LCS</a:t>
            </a:r>
            <a:endParaRPr kumimoji="1"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EA036BDE-F776-CA46-9DB9-D4DDA32AF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1690688"/>
            <a:ext cx="7594600" cy="2197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81DB1-CE4A-1A47-9520-6E4A35570DF0}"/>
              </a:ext>
            </a:extLst>
          </p:cNvPr>
          <p:cNvSpPr txBox="1"/>
          <p:nvPr/>
        </p:nvSpPr>
        <p:spPr>
          <a:xfrm>
            <a:off x="838201" y="4318244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Table – LCS</a:t>
            </a:r>
            <a:r>
              <a:rPr lang="ko-KR" altLang="en-US" dirty="0"/>
              <a:t> 길이를 담는 배열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문자가 같으면 </a:t>
            </a:r>
            <a:r>
              <a:rPr lang="en-US" altLang="ko-KR" dirty="0"/>
              <a:t>Table[i-1][j-1] + 1(</a:t>
            </a:r>
            <a:r>
              <a:rPr lang="ko-KR" altLang="en-US" dirty="0"/>
              <a:t>대각선의 길이 </a:t>
            </a:r>
            <a:r>
              <a:rPr lang="en-US" altLang="ko-KR" dirty="0"/>
              <a:t>+1),</a:t>
            </a:r>
            <a:r>
              <a:rPr lang="ko-KR" altLang="en-US" dirty="0"/>
              <a:t> 다르면 이전의 길이를 값으로 가져옴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이전의 길이는 </a:t>
            </a:r>
            <a:r>
              <a:rPr lang="en-US" altLang="ko-KR" dirty="0"/>
              <a:t>Table</a:t>
            </a:r>
            <a:r>
              <a:rPr lang="ko-KR" altLang="en-US" dirty="0"/>
              <a:t> 배열에서 대각선</a:t>
            </a:r>
            <a:r>
              <a:rPr lang="en-US" altLang="ko-KR" dirty="0"/>
              <a:t>,</a:t>
            </a:r>
            <a:r>
              <a:rPr lang="ko-KR" altLang="en-US" dirty="0"/>
              <a:t> 위</a:t>
            </a:r>
            <a:r>
              <a:rPr lang="en-US" altLang="ko-KR" dirty="0"/>
              <a:t>,</a:t>
            </a:r>
            <a:r>
              <a:rPr lang="ko-KR" altLang="en-US" dirty="0"/>
              <a:t> 왼쪽의 </a:t>
            </a:r>
            <a:r>
              <a:rPr lang="en-US" altLang="ko-KR" dirty="0"/>
              <a:t>LCS </a:t>
            </a:r>
            <a:r>
              <a:rPr lang="ko-KR" altLang="en-US" dirty="0"/>
              <a:t>값 중 가장 큰 것으로 함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73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176</Words>
  <Application>Microsoft Macintosh PowerPoint</Application>
  <PresentationFormat>와이드스크린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DP</vt:lpstr>
      <vt:lpstr>BOJ9251 - LCS</vt:lpstr>
      <vt:lpstr>BOJ9251 - LCS</vt:lpstr>
      <vt:lpstr>BOJ9251 - LCS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김예빈</dc:creator>
  <cp:lastModifiedBy>김예빈</cp:lastModifiedBy>
  <cp:revision>7</cp:revision>
  <dcterms:created xsi:type="dcterms:W3CDTF">2022-02-23T07:41:18Z</dcterms:created>
  <dcterms:modified xsi:type="dcterms:W3CDTF">2022-02-23T08:54:48Z</dcterms:modified>
</cp:coreProperties>
</file>