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F650D-9DF4-6248-96DD-CE30F9E1B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351C34-979F-EE45-9FAC-52369BC0A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9F761-0BF6-9C4F-B1B4-3790EA4B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827A5-A987-1641-B643-16481C86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E46B-08AF-8F40-A180-F242F64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62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E1FCF-1BB9-5644-ABD8-CD965943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A0A73-150D-FF4A-92A3-7747A53D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7347D-D19D-1E48-A8E4-FDE12B76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0A92D-2A9A-D44A-950F-D2EE7F62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E3D7B-62DB-E846-A645-B88B90C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2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17842-A917-0F42-90B6-58F55067D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3E739-074F-9942-B0C5-39CB1774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BC11E-99FB-6A47-AF86-486523AE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F2766-E98F-4043-9CBA-9215381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0EAE9-8D30-6944-A09C-150CF7B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A10B-BBD0-3D4A-8395-B567ED42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25640-8246-7E45-9CF7-9EBF424B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E4DD9-41AC-4D4B-A80A-8FE63DD3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A63C5-7EFA-DA43-B9E4-60D9E5A1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D84F-714E-9B47-8B68-86135CA8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21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0EE74-9567-A949-99FB-244E9ED9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36AA8-CE07-E14C-9310-BCE20C9C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2B4DB-D7B2-8941-B950-6E5613F6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932ED-61E4-5C40-94D4-E4D63DD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7C580-BBD8-3141-BD00-F702EB43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44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E5736-B66C-A248-A431-82FE01BC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EAB21-8DE5-004F-A815-CC5A5C0AC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703C8-3F03-7145-B5E4-B46FA56F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0D638-3466-8142-954A-E8870A87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7485E-2292-5F42-B657-FC823D9B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D845-A691-4B48-8B17-1A3A7A18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84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188E-A4D3-F94F-8887-CC13CD80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308-5013-3940-850D-14965363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BE896-87BF-5B45-90FC-189335DC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3C09E5-8147-D447-907F-DA30996C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5B5E9E-0487-A947-B2F5-C9330A56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CB9F4-EC36-CF48-A6DE-E964FC2D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B4DE4-C167-A64E-BFBC-C30048A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F88CD9-EE65-3947-A995-2B9CAF1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9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C7BF6-D590-2849-95F2-FC2AE2EF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E39AAF-765E-F14D-B9A7-2E0CC5B2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78D1DD-04F4-E849-B895-BCAB0C1A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990F0-E6FE-4C44-BB72-4E2B32E6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4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55CF7-B1DE-7446-9C7C-29DBC1CF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28E151-FB76-1B4A-814E-6842E63E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7C086-18F1-324A-8BB3-AF9E82CF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4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BA92-B03A-6648-848B-FA67E47C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24289-CE23-3340-985C-0EDD60D3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7F82D-B785-3C47-8CCA-0E9655B89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A9514-A06A-AB48-BDEA-60438C79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16B69-E917-8F49-A6D9-C4F04894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6F04-BDF4-3148-B962-83FAA27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5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EDCE-8817-7B49-B6EC-6C50F9D3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7373F-85A2-7540-B745-0677E8AD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7DD02-DD98-4D48-A5B4-02B32547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B38EC-14E0-0548-80FD-4E98A42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A948A-471B-C14A-91C5-3682675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CBB00-583B-1348-B483-E78461C2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8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86E35-972A-5449-80D6-08A4378C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8CFE8-D682-474D-A10F-D09539FF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26F26-A29B-9840-9265-E4CAC62F6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14A-8F41-8749-A353-B0F99558E8FC}" type="datetimeFigureOut">
              <a:rPr kumimoji="1" lang="ko-KR" altLang="en-US" smtClean="0"/>
              <a:t>2022. 2. 9.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A3BD-8842-FE41-80D2-85DA64EA7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C7DB9-975E-3B4F-85BF-0C67BAD4E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907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velgames.com/ko/tower/" TargetMode="External"/><Relationship Id="rId2" Type="http://schemas.openxmlformats.org/officeDocument/2006/relationships/hyperlink" Target="https://www.acmicpc.net/problem/117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0A006-BAF6-1D42-B32F-9D74BA1D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Recursion, Backtracking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E59E5-18AE-B343-8ECB-68447F61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2022.02.09.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749C-FB79-6848-ADFF-EDBB81B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11729 – </a:t>
            </a:r>
            <a:r>
              <a:rPr kumimoji="1" lang="ko-KR" altLang="en-US" dirty="0"/>
              <a:t>하노이 탑 이동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1455A-7C52-D049-8C3F-27E0AD09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https://www.acmicpc.net/problem/11729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하노이 탑의 이동 횟수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이동 경로 출력하는 프로그램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hlinkClick r:id="rId3"/>
              </a:rPr>
              <a:t>https://www.novelgames.com/ko/tower/</a:t>
            </a:r>
            <a:endParaRPr kumimoji="1" lang="en-US" altLang="ko-KR" dirty="0"/>
          </a:p>
          <a:p>
            <a:r>
              <a:rPr kumimoji="1" lang="ko-KR" altLang="en-US" dirty="0" err="1"/>
              <a:t>하노이탑</a:t>
            </a:r>
            <a:r>
              <a:rPr kumimoji="1" lang="ko-KR" altLang="en-US" dirty="0"/>
              <a:t> 시뮬레이션 프로그램으로 연습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3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00F2-3B4B-6D45-9D42-B36490BB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하노이탑</a:t>
            </a:r>
            <a:r>
              <a:rPr kumimoji="1" lang="ko-KR" altLang="en-US" dirty="0"/>
              <a:t> 이동 횟수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06558C-4772-814A-B840-DFECA2753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62582"/>
              </p:ext>
            </p:extLst>
          </p:nvPr>
        </p:nvGraphicFramePr>
        <p:xfrm>
          <a:off x="838200" y="2609397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507547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0736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70847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87452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7390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원판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6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 횟수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3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2^2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2^3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2^4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24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4BB75E-0EAA-F941-BAA4-6A4A595623B6}"/>
              </a:ext>
            </a:extLst>
          </p:cNvPr>
          <p:cNvSpPr txBox="1"/>
          <p:nvPr/>
        </p:nvSpPr>
        <p:spPr>
          <a:xfrm>
            <a:off x="3956957" y="4212772"/>
            <a:ext cx="4278085" cy="3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개의 원판이 있을 때 일반항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2^K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5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217A2-EE2B-504D-96DB-1560BC08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하노이탑</a:t>
            </a:r>
            <a:r>
              <a:rPr kumimoji="1" lang="ko-KR" altLang="en-US" dirty="0"/>
              <a:t> 코드</a:t>
            </a:r>
          </a:p>
        </p:txBody>
      </p:sp>
      <p:pic>
        <p:nvPicPr>
          <p:cNvPr id="5" name="내용 개체 틀 4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F8029435-2954-4549-B0DB-25EA1F1CD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300" y="2196080"/>
            <a:ext cx="4762500" cy="210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7BC46-8D14-6044-AB49-FB52B500170E}"/>
              </a:ext>
            </a:extLst>
          </p:cNvPr>
          <p:cNvSpPr txBox="1"/>
          <p:nvPr/>
        </p:nvSpPr>
        <p:spPr>
          <a:xfrm>
            <a:off x="898072" y="1859339"/>
            <a:ext cx="4278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출발지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</a:t>
            </a:r>
          </a:p>
          <a:p>
            <a:r>
              <a:rPr kumimoji="1" lang="ko-KR" altLang="en-US" dirty="0"/>
              <a:t>경유지</a:t>
            </a:r>
            <a:r>
              <a:rPr kumimoji="1" lang="en-US" altLang="ko-KR" dirty="0"/>
              <a:t> - by</a:t>
            </a:r>
          </a:p>
          <a:p>
            <a:r>
              <a:rPr kumimoji="1" lang="ko-KR" altLang="en-US" dirty="0"/>
              <a:t>도착지</a:t>
            </a:r>
            <a:r>
              <a:rPr kumimoji="1" lang="en-US" altLang="ko-KR" dirty="0"/>
              <a:t> – to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From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to</a:t>
            </a:r>
            <a:r>
              <a:rPr kumimoji="1" lang="ko-KR" altLang="en-US" dirty="0"/>
              <a:t> 로 이동하기 위해서는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번째가 </a:t>
            </a:r>
            <a:r>
              <a:rPr kumimoji="1" lang="en-US" altLang="ko-KR" dirty="0"/>
              <a:t>by</a:t>
            </a:r>
            <a:r>
              <a:rPr kumimoji="1" lang="ko-KR" altLang="en-US" dirty="0"/>
              <a:t>로 이동해 있어야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이동한 경로 출력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경유지인 </a:t>
            </a:r>
            <a:r>
              <a:rPr kumimoji="1" lang="en-US" altLang="ko-KR" dirty="0"/>
              <a:t>by</a:t>
            </a:r>
            <a:r>
              <a:rPr kumimoji="1" lang="ko-KR" altLang="en-US" dirty="0"/>
              <a:t>에 있던 것</a:t>
            </a:r>
            <a:r>
              <a:rPr kumimoji="1" lang="en-US" altLang="ko-KR" dirty="0"/>
              <a:t>(</a:t>
            </a:r>
            <a:r>
              <a:rPr kumimoji="1" lang="ko-KR" altLang="en-US" dirty="0"/>
              <a:t>원래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to</a:t>
            </a:r>
            <a:r>
              <a:rPr kumimoji="1" lang="ko-KR" altLang="en-US" dirty="0"/>
              <a:t>로 이동하려고 했던 것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to</a:t>
            </a:r>
            <a:r>
              <a:rPr kumimoji="1" lang="ko-KR" altLang="en-US" dirty="0"/>
              <a:t>로 이동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1DE3-E42C-484B-9819-9D0AF831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하노이탑</a:t>
            </a:r>
            <a:r>
              <a:rPr kumimoji="1" lang="ko-KR" altLang="en-US" dirty="0"/>
              <a:t> 코드</a:t>
            </a: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C3350A82-A313-4F43-96DD-5A9F19489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0" y="2289402"/>
            <a:ext cx="3962400" cy="2082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BB3B57-7EB5-3146-9633-86D203E7FA0E}"/>
              </a:ext>
            </a:extLst>
          </p:cNvPr>
          <p:cNvSpPr txBox="1"/>
          <p:nvPr/>
        </p:nvSpPr>
        <p:spPr>
          <a:xfrm>
            <a:off x="1094015" y="1502688"/>
            <a:ext cx="42835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출발지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</a:t>
            </a:r>
          </a:p>
          <a:p>
            <a:r>
              <a:rPr kumimoji="1" lang="ko-KR" altLang="en-US" dirty="0"/>
              <a:t>도착지</a:t>
            </a:r>
            <a:r>
              <a:rPr kumimoji="1" lang="en-US" altLang="ko-KR" dirty="0"/>
              <a:t> – to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경유지 </a:t>
            </a:r>
            <a:r>
              <a:rPr kumimoji="1" lang="en-US" altLang="ko-KR" dirty="0"/>
              <a:t>by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명시적으로 써주지 않는 방식의 코드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기둥이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개일 때만 적용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from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to</a:t>
            </a:r>
            <a:r>
              <a:rPr kumimoji="1" lang="ko-KR" altLang="en-US" dirty="0"/>
              <a:t> 로 이동하기 위해서는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번째가 </a:t>
            </a:r>
            <a:r>
              <a:rPr kumimoji="1" lang="en-US" altLang="ko-KR" dirty="0"/>
              <a:t>by</a:t>
            </a:r>
            <a:r>
              <a:rPr kumimoji="1" lang="ko-KR" altLang="en-US" dirty="0"/>
              <a:t>로 이동해 있어야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by = 6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from – to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기둥에서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기둥으로 이동할 때 경유지는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기둥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6-1-3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이동한 경로 출력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경유지인 </a:t>
            </a:r>
            <a:r>
              <a:rPr kumimoji="1" lang="en-US" altLang="ko-KR" dirty="0"/>
              <a:t>by</a:t>
            </a:r>
            <a:r>
              <a:rPr kumimoji="1" lang="ko-KR" altLang="en-US" dirty="0"/>
              <a:t>에 있던 것</a:t>
            </a:r>
            <a:r>
              <a:rPr kumimoji="1" lang="en-US" altLang="ko-KR" dirty="0"/>
              <a:t>(</a:t>
            </a:r>
            <a:r>
              <a:rPr kumimoji="1" lang="ko-KR" altLang="en-US" dirty="0"/>
              <a:t>원래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to</a:t>
            </a:r>
            <a:r>
              <a:rPr kumimoji="1" lang="ko-KR" altLang="en-US" dirty="0"/>
              <a:t>로 이동하려고 했던 것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to</a:t>
            </a:r>
            <a:r>
              <a:rPr kumimoji="1" lang="ko-KR" altLang="en-US" dirty="0"/>
              <a:t>로 이동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-&gt;by = 6-from-to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19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7235E-8F6B-E042-8D28-FBB61F2B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주의할 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DF60FD2-87F1-474F-A495-84D4FED00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291" y="3193074"/>
            <a:ext cx="5819509" cy="4718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37EF4-D02C-6645-8882-FA8BEF7B8ADD}"/>
              </a:ext>
            </a:extLst>
          </p:cNvPr>
          <p:cNvSpPr txBox="1"/>
          <p:nvPr/>
        </p:nvSpPr>
        <p:spPr>
          <a:xfrm>
            <a:off x="963386" y="2815570"/>
            <a:ext cx="4261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Pow</a:t>
            </a:r>
            <a:r>
              <a:rPr kumimoji="1" lang="ko-KR" altLang="en-US" dirty="0"/>
              <a:t> 함수는 원형이 </a:t>
            </a:r>
            <a:r>
              <a:rPr kumimoji="1" lang="en-US" altLang="ko-KR" dirty="0"/>
              <a:t>double </a:t>
            </a:r>
            <a:r>
              <a:rPr kumimoji="1" lang="ko-KR" altLang="en-US" dirty="0"/>
              <a:t>형이라 수가 커질수록 오차가 발생한다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Int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형변환을</a:t>
            </a:r>
            <a:r>
              <a:rPr kumimoji="1" lang="ko-KR" altLang="en-US" dirty="0"/>
              <a:t> 해주지 않으면 다른 값을 출력한다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36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250</Words>
  <Application>Microsoft Macintosh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Recursion, Backtracking</vt:lpstr>
      <vt:lpstr>BOJ 11729 – 하노이 탑 이동 순서</vt:lpstr>
      <vt:lpstr>하노이탑 이동 횟수</vt:lpstr>
      <vt:lpstr>하노이탑 코드</vt:lpstr>
      <vt:lpstr>하노이탑 코드</vt:lpstr>
      <vt:lpstr>주의할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Recursion, Backtracking</dc:title>
  <dc:creator>김예빈</dc:creator>
  <cp:lastModifiedBy>김예빈</cp:lastModifiedBy>
  <cp:revision>1</cp:revision>
  <dcterms:created xsi:type="dcterms:W3CDTF">2022-02-09T07:15:16Z</dcterms:created>
  <dcterms:modified xsi:type="dcterms:W3CDTF">2022-02-09T07:43:11Z</dcterms:modified>
</cp:coreProperties>
</file>