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47933-1DC1-7D4B-9BB9-224B0380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C31A5-1A6E-044B-8E7D-07CE8F38E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5ABA-8DA8-834E-B798-89688521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8C4D7-158B-D446-A274-83EE40F0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DABA1-1D09-524B-B950-ADD6209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446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F4FD-4AB6-5F4D-8082-29FFE131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CC863-FAC5-2246-B916-B6D6D85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94B72-086A-DC48-B552-65CDCCE9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BB220-CAE4-1942-96D3-649AF161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F97B3-2EC5-5542-9430-026A5B84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18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3D35A9-BA17-EB44-A2ED-0BE09ACBE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30B49-1CB1-C444-89DF-F9804C845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97D95-EA3F-C940-8C55-5A1022B6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80B0-E36A-C740-84C4-2F4132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E4502-1C69-B54F-9326-A0619931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1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E3DED-3C6A-DC48-9E2B-6FCCC24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E3BF9-EAE8-9241-80A1-5DBBC63D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F33D-59E0-894A-ABA3-DD608C7E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48E63-FFED-624D-AC93-ABFF1909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43557-5A45-B646-8881-9AEC5F5C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4B64A-9E7B-CC48-8FF9-1D8FF927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23193-2B40-9C47-9774-8FD935C5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C011F-13E0-1847-8D91-391FB2C6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04BD3-4306-8E45-8357-D9968EBC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F189E-EEFC-574D-B7BF-E9FF2A9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1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5D8F2-4348-EA48-8BC4-FA1F61A5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36489-A2D8-834C-BB6F-1B35D794C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54BAF-F13B-7F4E-8E78-454D2F79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55F2F-B965-474B-8A32-6AEB0589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24C47-8901-884D-8346-82B31F10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8B311-29D6-C048-A724-66977F77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883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0A855-1DF6-3646-AC46-08AB2A70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67133-3720-B949-8424-5F33838A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29568-43D9-1E4B-A494-473EAA915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CB9E96-C5E5-2746-9A95-A59B82CF0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92E4E3-9485-6F4E-8B95-60571CFA8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5FC181-7CEE-EC4A-8D05-418C7F33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2D6B65-A4F1-E942-B009-61CB7E5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F9B78F-C3E6-FE4C-88C0-FC3A4261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37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CE71-1FD9-3648-A50D-972DA54E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6DDFF-5A4D-3E47-BE4D-EA21094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0EA641-4B54-264A-B57E-0734F82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2E6FB-B8A4-E544-BCBD-E820D886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84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3FEA88-4E65-E841-A240-698B3C69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840A4-B06E-A94B-BFC4-B52E65A4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6FB30-349C-DF4F-946A-CA0A7BE1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60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744FB-7495-3D40-BF2B-08578566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26CDD-FE78-8448-93E2-39A2D207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D3D7A-542D-374B-881B-CC23F3B6A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62B65-50D0-F442-9F14-E27B1E82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DEAA9-CAEF-B141-B5CD-CEC2A707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F3D41-8234-6D43-9426-813612B1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33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14E5B-5FFE-7D40-9882-50E59833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65E91-D13C-EB4F-A420-CC140B1B0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0F54A-3505-7C45-BF6F-6149756F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004C3-10FE-3648-A931-0A32103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23049-51B3-CB4B-8B14-1EE30796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7813A-B644-4048-AD13-775AE56B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5BEC78-60F5-314B-9AF3-E37CB4B7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BA4EC-08B2-9346-A1C6-32158C66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F35E6-9122-A44A-B930-11E555A0D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9C90-2125-E548-969F-26F8D8E78E9E}" type="datetimeFigureOut">
              <a:rPr kumimoji="1" lang="ko-Kore-KR" altLang="en-US" smtClean="0"/>
              <a:t>2022. 2. 19.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FB6F1-6F28-5046-8667-418C5848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E4DF3-27A5-444B-9715-6F7831A82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0FF0-743B-DC4F-A5E7-5A8E756942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85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DB66-86F7-434B-BE03-84543C4DC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BOJ 16234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골드</a:t>
            </a:r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C0BCE-1439-AC47-AE47-7C7DBBB06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767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0FCD056-D1EF-704E-AF94-3166E6144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62338"/>
              </p:ext>
            </p:extLst>
          </p:nvPr>
        </p:nvGraphicFramePr>
        <p:xfrm>
          <a:off x="2364830" y="2218860"/>
          <a:ext cx="2687144" cy="261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86">
                  <a:extLst>
                    <a:ext uri="{9D8B030D-6E8A-4147-A177-3AD203B41FA5}">
                      <a16:colId xmlns:a16="http://schemas.microsoft.com/office/drawing/2014/main" val="2110007569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3310418934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569533761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835738321"/>
                    </a:ext>
                  </a:extLst>
                </a:gridCol>
              </a:tblGrid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73377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03438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02339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208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EA2ECC-4366-D84B-8940-EB28CBD62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04175"/>
              </p:ext>
            </p:extLst>
          </p:nvPr>
        </p:nvGraphicFramePr>
        <p:xfrm>
          <a:off x="7140027" y="2218860"/>
          <a:ext cx="2687144" cy="261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86">
                  <a:extLst>
                    <a:ext uri="{9D8B030D-6E8A-4147-A177-3AD203B41FA5}">
                      <a16:colId xmlns:a16="http://schemas.microsoft.com/office/drawing/2014/main" val="2110007569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3310418934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569533761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835738321"/>
                    </a:ext>
                  </a:extLst>
                </a:gridCol>
              </a:tblGrid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90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73377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8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03438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02339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208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05729D-A670-474B-9C99-28D996481B35}"/>
              </a:ext>
            </a:extLst>
          </p:cNvPr>
          <p:cNvSpPr txBox="1"/>
          <p:nvPr/>
        </p:nvSpPr>
        <p:spPr>
          <a:xfrm>
            <a:off x="1145628" y="859221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L=10  R=50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1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05729D-A670-474B-9C99-28D996481B35}"/>
              </a:ext>
            </a:extLst>
          </p:cNvPr>
          <p:cNvSpPr txBox="1"/>
          <p:nvPr/>
        </p:nvSpPr>
        <p:spPr>
          <a:xfrm>
            <a:off x="1145628" y="901262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L=10  R=50</a:t>
            </a:r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2FF94-7668-7449-A0F9-7DB90C39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80960"/>
              </p:ext>
            </p:extLst>
          </p:nvPr>
        </p:nvGraphicFramePr>
        <p:xfrm>
          <a:off x="2364830" y="2218860"/>
          <a:ext cx="2687144" cy="261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86">
                  <a:extLst>
                    <a:ext uri="{9D8B030D-6E8A-4147-A177-3AD203B41FA5}">
                      <a16:colId xmlns:a16="http://schemas.microsoft.com/office/drawing/2014/main" val="2110007569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3310418934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569533761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835738321"/>
                    </a:ext>
                  </a:extLst>
                </a:gridCol>
              </a:tblGrid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73377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53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03438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02339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208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854C99-FE78-7F45-9FC4-E2C207EB4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36410"/>
              </p:ext>
            </p:extLst>
          </p:nvPr>
        </p:nvGraphicFramePr>
        <p:xfrm>
          <a:off x="7140028" y="2218860"/>
          <a:ext cx="2687144" cy="261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86">
                  <a:extLst>
                    <a:ext uri="{9D8B030D-6E8A-4147-A177-3AD203B41FA5}">
                      <a16:colId xmlns:a16="http://schemas.microsoft.com/office/drawing/2014/main" val="2110007569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3310418934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569533761"/>
                    </a:ext>
                  </a:extLst>
                </a:gridCol>
                <a:gridCol w="671786">
                  <a:extLst>
                    <a:ext uri="{9D8B030D-6E8A-4147-A177-3AD203B41FA5}">
                      <a16:colId xmlns:a16="http://schemas.microsoft.com/office/drawing/2014/main" val="835738321"/>
                    </a:ext>
                  </a:extLst>
                </a:gridCol>
              </a:tblGrid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31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73377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03438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02339"/>
                  </a:ext>
                </a:extLst>
              </a:tr>
              <a:tr h="65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</Words>
  <Application>Microsoft Macintosh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BOJ 16234 – 골드5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 16234 – 골드5</dc:title>
  <dc:creator>엄유상</dc:creator>
  <cp:lastModifiedBy>엄유상</cp:lastModifiedBy>
  <cp:revision>1</cp:revision>
  <dcterms:created xsi:type="dcterms:W3CDTF">2022-02-19T12:25:32Z</dcterms:created>
  <dcterms:modified xsi:type="dcterms:W3CDTF">2022-02-19T12:50:44Z</dcterms:modified>
</cp:coreProperties>
</file>