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  <p:sldId id="261" r:id="rId9"/>
    <p:sldId id="262" r:id="rId10"/>
    <p:sldId id="266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6BF7B-DE20-40C3-9430-C128E2C5EABF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3CD60-18B5-4B22-87EE-57291B2B2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CD60-18B5-4B22-87EE-57291B2B2B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1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4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6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6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0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2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9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1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D3A0-4BE3-43A9-BCD2-728CFF7B983E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9EDC-622D-4EC0-B5B1-BB92FA484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85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76672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LoginDlg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27784" y="1196752"/>
            <a:ext cx="3960440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4293096"/>
            <a:ext cx="21602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19872" y="4725144"/>
            <a:ext cx="21602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5157192"/>
            <a:ext cx="21602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4293096"/>
            <a:ext cx="720080" cy="11521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단추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5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디자이너정보확인 </a:t>
            </a:r>
            <a:r>
              <a:rPr lang="en-US" altLang="ko-KR" dirty="0" smtClean="0"/>
              <a:t>Panel(</a:t>
            </a:r>
            <a:r>
              <a:rPr lang="en-US" altLang="ko-KR" u="sng" dirty="0" err="1" smtClean="0"/>
              <a:t>BMDesignerInfo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3608" y="1124744"/>
            <a:ext cx="7200800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624" y="1268760"/>
            <a:ext cx="44644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디자이</a:t>
            </a:r>
            <a:r>
              <a:rPr lang="ko-KR" altLang="en-US" dirty="0"/>
              <a:t>너</a:t>
            </a:r>
            <a:r>
              <a:rPr lang="ko-KR" altLang="en-US" dirty="0" smtClean="0"/>
              <a:t>정보확인 결과를 출력할 테이블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32240" y="479715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4797152"/>
            <a:ext cx="54006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검색조건택을</a:t>
            </a:r>
            <a:r>
              <a:rPr lang="ko-KR" altLang="en-US" dirty="0" smtClean="0"/>
              <a:t> 위한 장치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96236" y="3114339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정보변경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32240" y="1268760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32240" y="1622409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32240" y="1963947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32240" y="2348880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32240" y="2708920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96236" y="371703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5656" y="544522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출근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059832" y="544522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퇴</a:t>
            </a:r>
            <a:r>
              <a:rPr lang="ko-KR" altLang="en-US" dirty="0"/>
              <a:t>근</a:t>
            </a:r>
          </a:p>
        </p:txBody>
      </p:sp>
    </p:spTree>
    <p:extLst>
      <p:ext uri="{BB962C8B-B14F-4D97-AF65-F5344CB8AC3E}">
        <p14:creationId xmlns:p14="http://schemas.microsoft.com/office/powerpoint/2010/main" val="389857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478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디자이너근태확인 </a:t>
            </a:r>
            <a:r>
              <a:rPr lang="en-US" altLang="ko-KR" dirty="0" smtClean="0"/>
              <a:t>Panel(</a:t>
            </a:r>
            <a:r>
              <a:rPr lang="en-US" altLang="ko-KR" u="sng" dirty="0" err="1" smtClean="0"/>
              <a:t>BMDesignerAttend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3608" y="1124744"/>
            <a:ext cx="7200800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624" y="1268760"/>
            <a:ext cx="691276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고객시술확인 결과를 출력할 테이블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32240" y="479715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4797152"/>
            <a:ext cx="54006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검색조건선택을 위한 장치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47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디자이너등록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BMDesignerJoin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62974" y="1052736"/>
            <a:ext cx="5333362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0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94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83105" y="260648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BMMain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66580" y="1508884"/>
            <a:ext cx="1728192" cy="94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BMDesignerMain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08332" y="165686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BMCustormerMain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915" y="2761671"/>
            <a:ext cx="172819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BMCustomerInfo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83105" y="2744924"/>
            <a:ext cx="1728192" cy="82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BMCutomerJoin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915" y="3923427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BMDesignJoin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35896" y="4553313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BMDesignerInfo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07554" y="4630094"/>
            <a:ext cx="1728192" cy="74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BMDesignerAttend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40352" y="4630094"/>
            <a:ext cx="1728192" cy="743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BMDesignerJoin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2" idx="2"/>
            <a:endCxn id="4" idx="0"/>
          </p:cNvCxnSpPr>
          <p:nvPr/>
        </p:nvCxnSpPr>
        <p:spPr>
          <a:xfrm flipH="1">
            <a:off x="2872428" y="1124744"/>
            <a:ext cx="2174773" cy="532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1"/>
            <a:endCxn id="5" idx="0"/>
          </p:cNvCxnSpPr>
          <p:nvPr/>
        </p:nvCxnSpPr>
        <p:spPr>
          <a:xfrm flipH="1">
            <a:off x="897011" y="1980904"/>
            <a:ext cx="1111321" cy="780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30" idx="0"/>
          </p:cNvCxnSpPr>
          <p:nvPr/>
        </p:nvCxnSpPr>
        <p:spPr>
          <a:xfrm>
            <a:off x="2872428" y="2304940"/>
            <a:ext cx="175986" cy="43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2"/>
            <a:endCxn id="8" idx="0"/>
          </p:cNvCxnSpPr>
          <p:nvPr/>
        </p:nvCxnSpPr>
        <p:spPr>
          <a:xfrm flipH="1">
            <a:off x="4499992" y="2452924"/>
            <a:ext cx="2930684" cy="2100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9" idx="0"/>
          </p:cNvCxnSpPr>
          <p:nvPr/>
        </p:nvCxnSpPr>
        <p:spPr>
          <a:xfrm flipH="1">
            <a:off x="6671650" y="2452924"/>
            <a:ext cx="759026" cy="217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3"/>
            <a:endCxn id="6" idx="0"/>
          </p:cNvCxnSpPr>
          <p:nvPr/>
        </p:nvCxnSpPr>
        <p:spPr>
          <a:xfrm>
            <a:off x="3736524" y="1980904"/>
            <a:ext cx="1310677" cy="76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43409" y="288716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 smtClean="0"/>
              <a:t>BMLoginDlg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6" idx="3"/>
            <a:endCxn id="2" idx="1"/>
          </p:cNvCxnSpPr>
          <p:nvPr/>
        </p:nvCxnSpPr>
        <p:spPr>
          <a:xfrm flipV="1">
            <a:off x="1971601" y="692696"/>
            <a:ext cx="2211504" cy="28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184318" y="2744924"/>
            <a:ext cx="1728192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/>
              <a:t>BMCustomerDesign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3" idx="2"/>
            <a:endCxn id="10" idx="0"/>
          </p:cNvCxnSpPr>
          <p:nvPr/>
        </p:nvCxnSpPr>
        <p:spPr>
          <a:xfrm>
            <a:off x="7430676" y="2452924"/>
            <a:ext cx="1173772" cy="217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5" idx="2"/>
            <a:endCxn id="7" idx="0"/>
          </p:cNvCxnSpPr>
          <p:nvPr/>
        </p:nvCxnSpPr>
        <p:spPr>
          <a:xfrm>
            <a:off x="897011" y="3589763"/>
            <a:ext cx="0" cy="333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3" idx="0"/>
          </p:cNvCxnSpPr>
          <p:nvPr/>
        </p:nvCxnSpPr>
        <p:spPr>
          <a:xfrm>
            <a:off x="5047201" y="1124744"/>
            <a:ext cx="2383475" cy="384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804248" y="260648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ReceiveThread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2" idx="3"/>
            <a:endCxn id="79" idx="1"/>
          </p:cNvCxnSpPr>
          <p:nvPr/>
        </p:nvCxnSpPr>
        <p:spPr>
          <a:xfrm flipV="1">
            <a:off x="5911297" y="584684"/>
            <a:ext cx="892951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4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BMMain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552" y="1124744"/>
            <a:ext cx="7848872" cy="475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9534" y="1340768"/>
            <a:ext cx="7078850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CardLyaout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가지 기능 화면 전환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5373216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디자이너관</a:t>
            </a:r>
            <a:r>
              <a:rPr lang="ko-KR" altLang="en-US"/>
              <a:t>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63988" y="5373216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77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376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고객관리메인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BMCustormerMain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124744"/>
            <a:ext cx="7848872" cy="475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76256" y="1412776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고객등록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9592" y="1916832"/>
            <a:ext cx="7200800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탭을 이용해서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고객정보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시술정보 출력 화면 전</a:t>
            </a:r>
            <a:r>
              <a:rPr lang="ko-KR" altLang="en-US" dirty="0">
                <a:solidFill>
                  <a:schemeClr val="tx1"/>
                </a:solidFill>
              </a:rPr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88090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410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고객정보확인 </a:t>
            </a:r>
            <a:r>
              <a:rPr lang="en-US" altLang="ko-KR" dirty="0" smtClean="0"/>
              <a:t>Panel(</a:t>
            </a:r>
            <a:r>
              <a:rPr lang="en-US" altLang="ko-KR" u="sng" dirty="0" err="1" smtClean="0"/>
              <a:t>BMCustomerInfo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3608" y="1124744"/>
            <a:ext cx="7200800" cy="4824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624" y="1268760"/>
            <a:ext cx="44644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고객정보확인 결과를 출력할 테이블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32240" y="479715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4797152"/>
            <a:ext cx="54006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검색조건택을</a:t>
            </a:r>
            <a:r>
              <a:rPr lang="ko-KR" altLang="en-US" dirty="0" smtClean="0"/>
              <a:t> 위한 장치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96236" y="5373216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시술등록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96236" y="3114339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정보변경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732240" y="1268760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32240" y="1622409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32240" y="1963947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32240" y="2348880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32240" y="2708920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7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441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고객시술확인 </a:t>
            </a:r>
            <a:r>
              <a:rPr lang="en-US" altLang="ko-KR" dirty="0" smtClean="0"/>
              <a:t>Panel(</a:t>
            </a:r>
            <a:r>
              <a:rPr lang="en-US" altLang="ko-KR" u="sng" dirty="0" err="1" smtClean="0"/>
              <a:t>BMCustomerDesign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3608" y="1124744"/>
            <a:ext cx="7200800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7624" y="1268760"/>
            <a:ext cx="4032448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고객시술확인 결과를 출력할 테이블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32240" y="4797152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4797152"/>
            <a:ext cx="54006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검색조건선택을 위한 장치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80112" y="1268760"/>
            <a:ext cx="252028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텍스트에리어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11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48680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고객등록 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BMCutomerJoin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62974" y="1052736"/>
            <a:ext cx="5333362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7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시술등록화면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BMDesignJoin</a:t>
            </a:r>
            <a:r>
              <a:rPr lang="en-US" altLang="ko-KR" u="sng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62974" y="1052736"/>
            <a:ext cx="5333362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7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77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9552" y="548680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디자이너관리메인</a:t>
            </a:r>
            <a:r>
              <a:rPr lang="en-US" altLang="ko-KR" dirty="0" smtClean="0"/>
              <a:t>(</a:t>
            </a:r>
            <a:r>
              <a:rPr lang="en-US" altLang="ko-KR" u="sng" dirty="0" err="1" smtClean="0"/>
              <a:t>BMDesignerMain</a:t>
            </a:r>
            <a:r>
              <a:rPr lang="en-US" altLang="ko-KR" u="sng" dirty="0" smtClean="0"/>
              <a:t>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9552" y="1124744"/>
            <a:ext cx="7848872" cy="4752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44208" y="1412776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디자이</a:t>
            </a:r>
            <a:r>
              <a:rPr lang="ko-KR" altLang="en-US" dirty="0"/>
              <a:t>너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9592" y="1916832"/>
            <a:ext cx="7200800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탭을 이용해서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디이자너정보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근태정보 출력 화면 전환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77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122</Words>
  <Application>Microsoft Office PowerPoint</Application>
  <PresentationFormat>화면 슬라이드 쇼(4:3)</PresentationFormat>
  <Paragraphs>53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nasundol</dc:creator>
  <cp:lastModifiedBy>hong</cp:lastModifiedBy>
  <cp:revision>29</cp:revision>
  <dcterms:created xsi:type="dcterms:W3CDTF">2017-02-09T04:55:33Z</dcterms:created>
  <dcterms:modified xsi:type="dcterms:W3CDTF">2017-02-16T11:01:19Z</dcterms:modified>
</cp:coreProperties>
</file>