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2A574-C089-4841-8D44-3D4C20654D3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34D55-22F2-42A6-87E5-2EB11563B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6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CD60-18B5-4B22-87EE-57291B2B2B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5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2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7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2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1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1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0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6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A979-A6B0-4757-AC48-A9B82B7DE00D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9EB3-A705-47F6-B50B-F72528FEF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0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04" y="47667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로그인화면</a:t>
            </a:r>
            <a:r>
              <a:rPr lang="en-US" altLang="ko-KR" dirty="0"/>
              <a:t>(</a:t>
            </a:r>
            <a:r>
              <a:rPr lang="en-US" altLang="ko-KR" u="sng" dirty="0" err="1"/>
              <a:t>LoginDlg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154" y="1141516"/>
            <a:ext cx="3498273" cy="52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41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07105" y="260648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BMMain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90580" y="1508884"/>
            <a:ext cx="1728192" cy="94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BMDesignerMain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32332" y="165686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BMCustormerMain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56915" y="2761671"/>
            <a:ext cx="172819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BMCustomerInfo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07105" y="2744925"/>
            <a:ext cx="1728192" cy="82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BMCutomerJoin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6915" y="3923427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BMDesignJoin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59896" y="45533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BMDesignerInfo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31554" y="4630094"/>
            <a:ext cx="1728192" cy="74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BMDesignerAttend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264352" y="4630094"/>
            <a:ext cx="1728192" cy="74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BMDesignerJoin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" idx="2"/>
            <a:endCxn id="4" idx="0"/>
          </p:cNvCxnSpPr>
          <p:nvPr/>
        </p:nvCxnSpPr>
        <p:spPr>
          <a:xfrm flipH="1">
            <a:off x="4396429" y="1124744"/>
            <a:ext cx="2174773" cy="532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1"/>
            <a:endCxn id="5" idx="0"/>
          </p:cNvCxnSpPr>
          <p:nvPr/>
        </p:nvCxnSpPr>
        <p:spPr>
          <a:xfrm flipH="1">
            <a:off x="2421012" y="1980905"/>
            <a:ext cx="1111321" cy="780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30" idx="0"/>
          </p:cNvCxnSpPr>
          <p:nvPr/>
        </p:nvCxnSpPr>
        <p:spPr>
          <a:xfrm>
            <a:off x="4396428" y="2304940"/>
            <a:ext cx="175986" cy="43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  <a:endCxn id="8" idx="0"/>
          </p:cNvCxnSpPr>
          <p:nvPr/>
        </p:nvCxnSpPr>
        <p:spPr>
          <a:xfrm flipH="1">
            <a:off x="6023992" y="2452925"/>
            <a:ext cx="2930684" cy="2100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9" idx="0"/>
          </p:cNvCxnSpPr>
          <p:nvPr/>
        </p:nvCxnSpPr>
        <p:spPr>
          <a:xfrm flipH="1">
            <a:off x="8195650" y="2452924"/>
            <a:ext cx="759026" cy="2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3"/>
            <a:endCxn id="6" idx="0"/>
          </p:cNvCxnSpPr>
          <p:nvPr/>
        </p:nvCxnSpPr>
        <p:spPr>
          <a:xfrm>
            <a:off x="5260525" y="1980904"/>
            <a:ext cx="1310677" cy="76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09531" y="260648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BMLoginDlg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3"/>
            <a:endCxn id="2" idx="1"/>
          </p:cNvCxnSpPr>
          <p:nvPr/>
        </p:nvCxnSpPr>
        <p:spPr>
          <a:xfrm>
            <a:off x="3437723" y="692696"/>
            <a:ext cx="2269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08318" y="2744924"/>
            <a:ext cx="172819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BMCustomerDesign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" idx="2"/>
            <a:endCxn id="10" idx="0"/>
          </p:cNvCxnSpPr>
          <p:nvPr/>
        </p:nvCxnSpPr>
        <p:spPr>
          <a:xfrm>
            <a:off x="8954676" y="2452924"/>
            <a:ext cx="1173772" cy="2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" idx="2"/>
            <a:endCxn id="7" idx="0"/>
          </p:cNvCxnSpPr>
          <p:nvPr/>
        </p:nvCxnSpPr>
        <p:spPr>
          <a:xfrm>
            <a:off x="2421011" y="3589763"/>
            <a:ext cx="0" cy="333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3" idx="0"/>
          </p:cNvCxnSpPr>
          <p:nvPr/>
        </p:nvCxnSpPr>
        <p:spPr>
          <a:xfrm>
            <a:off x="6571202" y="1124744"/>
            <a:ext cx="2383475" cy="38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328248" y="260648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ReceiveThread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2" idx="3"/>
            <a:endCxn id="79" idx="1"/>
          </p:cNvCxnSpPr>
          <p:nvPr/>
        </p:nvCxnSpPr>
        <p:spPr>
          <a:xfrm flipV="1">
            <a:off x="7435298" y="584684"/>
            <a:ext cx="892951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0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537" y="47667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(</a:t>
            </a:r>
            <a:r>
              <a:rPr lang="en-US" altLang="ko-KR" u="sng" dirty="0" err="1"/>
              <a:t>BMMain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26" y="1070264"/>
            <a:ext cx="8171708" cy="49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584" y="548680"/>
            <a:ext cx="441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고객시술확인 </a:t>
            </a:r>
            <a:r>
              <a:rPr lang="en-US" altLang="ko-KR" dirty="0"/>
              <a:t>Panel(</a:t>
            </a:r>
            <a:r>
              <a:rPr lang="en-US" altLang="ko-KR" u="sng" dirty="0" err="1"/>
              <a:t>BMCustomerDesign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8" y="1261753"/>
            <a:ext cx="8090065" cy="4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5560" y="548680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고객등록 화면</a:t>
            </a:r>
            <a:r>
              <a:rPr lang="en-US" altLang="ko-KR" dirty="0"/>
              <a:t>(</a:t>
            </a:r>
            <a:r>
              <a:rPr lang="en-US" altLang="ko-KR" u="sng" dirty="0" err="1"/>
              <a:t>BMCutomerJoin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73" y="1476499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537" y="692696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시술등록화면</a:t>
            </a:r>
            <a:r>
              <a:rPr lang="en-US" altLang="ko-KR" dirty="0"/>
              <a:t>(</a:t>
            </a:r>
            <a:r>
              <a:rPr lang="en-US" altLang="ko-KR" u="sng" dirty="0" err="1"/>
              <a:t>BMDesignJoin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40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063553" y="548680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디자이너관리메인</a:t>
            </a:r>
            <a:r>
              <a:rPr lang="en-US" altLang="ko-KR" dirty="0"/>
              <a:t>(</a:t>
            </a:r>
            <a:r>
              <a:rPr lang="en-US" altLang="ko-KR" u="sng" dirty="0" err="1"/>
              <a:t>BMDesignerMain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62" y="1236518"/>
            <a:ext cx="7988630" cy="47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0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584" y="548680"/>
            <a:ext cx="478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디자이너근태확인 </a:t>
            </a:r>
            <a:r>
              <a:rPr lang="en-US" altLang="ko-KR" dirty="0"/>
              <a:t>Panel(</a:t>
            </a:r>
            <a:r>
              <a:rPr lang="en-US" altLang="ko-KR" u="sng" dirty="0" err="1"/>
              <a:t>BMDesignerAttend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7" y="1189017"/>
            <a:ext cx="7775863" cy="46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5561" y="54868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디자이너등록 화면</a:t>
            </a:r>
            <a:r>
              <a:rPr lang="en-US" altLang="ko-KR" dirty="0"/>
              <a:t>(</a:t>
            </a:r>
            <a:r>
              <a:rPr lang="en-US" altLang="ko-KR" u="sng" dirty="0" err="1"/>
              <a:t>BMDesignerJoin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524000"/>
            <a:ext cx="63531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1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Office PowerPoint</Application>
  <PresentationFormat>와이드스크린</PresentationFormat>
  <Paragraphs>21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12</cp:revision>
  <dcterms:created xsi:type="dcterms:W3CDTF">2017-02-14T00:01:17Z</dcterms:created>
  <dcterms:modified xsi:type="dcterms:W3CDTF">2017-02-20T00:00:27Z</dcterms:modified>
</cp:coreProperties>
</file>