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4E625-55AD-4507-9483-593347D6DA2F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6FDD8-FB80-49FF-AAA7-BBA8BBAAB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0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6FDD8-FB80-49FF-AAA7-BBA8BBAAB3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1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9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3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3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1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1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33BD-D971-4960-8744-238657EA6E3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0924-7C24-4522-A44F-43842475C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2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BBLoginDlg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620688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92280" y="620688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92280" y="1196752"/>
            <a:ext cx="1368152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2280" y="1772816"/>
            <a:ext cx="1368152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450912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27984" y="4531379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1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32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신청받은</a:t>
            </a:r>
            <a:r>
              <a:rPr lang="ko-KR" altLang="en-US" dirty="0" smtClean="0"/>
              <a:t> 책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BBToRental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908720"/>
            <a:ext cx="7992888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124744"/>
            <a:ext cx="60486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결과가 출력될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36296" y="162880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라디오단추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236296" y="215030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상태변경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724128" y="414908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새로고침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확인 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49534" y="1124744"/>
            <a:ext cx="7654914" cy="39604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124744"/>
            <a:ext cx="60486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결과가 출력될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24128" y="414908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새로고침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확인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BBMessageViewDlg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6" y="908720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63888" y="4797152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7864" y="18864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BBMain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27687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BBJoinDlg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8588" y="143306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BBBookSearch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179" y="141277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 smtClean="0"/>
              <a:t>BBLoginDlg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6031" y="137667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BBBookRegDlg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62367" y="285293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BBModifyDlg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24350" y="143306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BBRentalMain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67089" y="285368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BBRentalDlg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3573016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BBFromRental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40152" y="138377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BBMessageMain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5936" y="302359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BBToRental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36692" y="2344883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BBMessageViewDlg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92280" y="526673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BBReceiveThread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24328" y="62373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5" idx="3"/>
            <a:endCxn id="2" idx="1"/>
          </p:cNvCxnSpPr>
          <p:nvPr/>
        </p:nvCxnSpPr>
        <p:spPr>
          <a:xfrm flipV="1">
            <a:off x="1969331" y="404664"/>
            <a:ext cx="1378533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3" idx="0"/>
          </p:cNvCxnSpPr>
          <p:nvPr/>
        </p:nvCxnSpPr>
        <p:spPr>
          <a:xfrm>
            <a:off x="1285255" y="1844824"/>
            <a:ext cx="1038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" idx="2"/>
            <a:endCxn id="4" idx="0"/>
          </p:cNvCxnSpPr>
          <p:nvPr/>
        </p:nvCxnSpPr>
        <p:spPr>
          <a:xfrm flipH="1">
            <a:off x="3142664" y="620688"/>
            <a:ext cx="889276" cy="81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" idx="2"/>
            <a:endCxn id="8" idx="0"/>
          </p:cNvCxnSpPr>
          <p:nvPr/>
        </p:nvCxnSpPr>
        <p:spPr>
          <a:xfrm>
            <a:off x="4031940" y="620688"/>
            <a:ext cx="976486" cy="81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" idx="2"/>
            <a:endCxn id="11" idx="0"/>
          </p:cNvCxnSpPr>
          <p:nvPr/>
        </p:nvCxnSpPr>
        <p:spPr>
          <a:xfrm>
            <a:off x="4031940" y="620688"/>
            <a:ext cx="2592288" cy="76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" idx="3"/>
            <a:endCxn id="6" idx="1"/>
          </p:cNvCxnSpPr>
          <p:nvPr/>
        </p:nvCxnSpPr>
        <p:spPr>
          <a:xfrm>
            <a:off x="4716016" y="404664"/>
            <a:ext cx="2830015" cy="118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2"/>
            <a:endCxn id="7" idx="0"/>
          </p:cNvCxnSpPr>
          <p:nvPr/>
        </p:nvCxnSpPr>
        <p:spPr>
          <a:xfrm>
            <a:off x="3142664" y="1865108"/>
            <a:ext cx="203779" cy="987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" idx="2"/>
            <a:endCxn id="9" idx="0"/>
          </p:cNvCxnSpPr>
          <p:nvPr/>
        </p:nvCxnSpPr>
        <p:spPr>
          <a:xfrm>
            <a:off x="3142664" y="1865108"/>
            <a:ext cx="2108501" cy="98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2"/>
            <a:endCxn id="10" idx="0"/>
          </p:cNvCxnSpPr>
          <p:nvPr/>
        </p:nvCxnSpPr>
        <p:spPr>
          <a:xfrm>
            <a:off x="5008426" y="1865108"/>
            <a:ext cx="1255762" cy="1707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" idx="2"/>
            <a:endCxn id="12" idx="0"/>
          </p:cNvCxnSpPr>
          <p:nvPr/>
        </p:nvCxnSpPr>
        <p:spPr>
          <a:xfrm>
            <a:off x="5008426" y="1865108"/>
            <a:ext cx="2741586" cy="115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2"/>
            <a:endCxn id="13" idx="0"/>
          </p:cNvCxnSpPr>
          <p:nvPr/>
        </p:nvCxnSpPr>
        <p:spPr>
          <a:xfrm>
            <a:off x="6624228" y="1815818"/>
            <a:ext cx="1796540" cy="52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" idx="3"/>
            <a:endCxn id="14" idx="1"/>
          </p:cNvCxnSpPr>
          <p:nvPr/>
        </p:nvCxnSpPr>
        <p:spPr>
          <a:xfrm>
            <a:off x="4716016" y="404664"/>
            <a:ext cx="2376264" cy="33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BBJoinDlg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908720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725144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BBMain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908720"/>
            <a:ext cx="7848872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92280" y="1124744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책등록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92280" y="162880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책검색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92280" y="2204864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예약현황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92280" y="2771636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메시지함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9534" y="1124744"/>
            <a:ext cx="5926722" cy="39604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곳에 </a:t>
            </a:r>
            <a:r>
              <a:rPr lang="en-US" altLang="ko-KR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으로 필요한 화면을 출력한다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311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책등록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BBBookRegDlg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908720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797152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책등록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1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29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책검색화면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BBBookSearch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908720"/>
            <a:ext cx="7992888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1124744"/>
            <a:ext cx="60486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결과가 출력될 테이블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24128" y="4237074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책이름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27784" y="4221088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전체가능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4218413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</a:t>
            </a:r>
            <a:r>
              <a:rPr lang="ko-KR" altLang="en-US" dirty="0" err="1"/>
              <a:t>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4221088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대출가능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36296" y="1124744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대출예약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36296" y="162880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책수정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236296" y="2150300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책삭제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9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대출예약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BBRentalDlg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6" y="908720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63888" y="4797152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대출예약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292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책수정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BBModifyDlg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6" y="908720"/>
            <a:ext cx="3384376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63888" y="4797152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0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331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 조회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BBRentalMain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908720"/>
            <a:ext cx="7992888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49534" y="1124744"/>
            <a:ext cx="5926722" cy="39604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곳에 탭으로 처리하여 필요한 화면을 출력한다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332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신청한 책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BBFromRental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908720"/>
            <a:ext cx="7992888" cy="44644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124744"/>
            <a:ext cx="604867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결과가 출력될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78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127</Words>
  <Application>Microsoft Office PowerPoint</Application>
  <PresentationFormat>화면 슬라이드 쇼(4:3)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nasundol</dc:creator>
  <cp:lastModifiedBy>nasundol</cp:lastModifiedBy>
  <cp:revision>17</cp:revision>
  <dcterms:created xsi:type="dcterms:W3CDTF">2017-02-10T01:09:15Z</dcterms:created>
  <dcterms:modified xsi:type="dcterms:W3CDTF">2017-02-10T02:28:52Z</dcterms:modified>
</cp:coreProperties>
</file>