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5" r:id="rId6"/>
    <p:sldId id="267" r:id="rId7"/>
    <p:sldId id="264" r:id="rId8"/>
    <p:sldId id="263" r:id="rId9"/>
    <p:sldId id="261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8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9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3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7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1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FD7F-75D3-421C-BB0C-FD965909D8D9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460F9-45E3-4D7F-A97F-3FD1082E8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37826" y="833717"/>
            <a:ext cx="6293223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73624" y="2698735"/>
            <a:ext cx="1548581" cy="14455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LOGIN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4725328" y="2698734"/>
            <a:ext cx="1548581" cy="144556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SIGN-UP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66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7425" y="1723075"/>
            <a:ext cx="4495800" cy="3191825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34650" y="206058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</a:rPr>
              <a:t>쪽지함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7507" y="2617700"/>
            <a:ext cx="3783768" cy="2011449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607507" y="2340703"/>
            <a:ext cx="2087482" cy="276999"/>
            <a:chOff x="5183339" y="1616802"/>
            <a:chExt cx="2087482" cy="276999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5183339" y="1616802"/>
              <a:ext cx="1033075" cy="27699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받은 쪽지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>
              <a:off x="6237746" y="1616803"/>
              <a:ext cx="1033075" cy="276998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보낸 쪽지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69635"/>
              </p:ext>
            </p:extLst>
          </p:nvPr>
        </p:nvGraphicFramePr>
        <p:xfrm>
          <a:off x="2752725" y="2888530"/>
          <a:ext cx="3495676" cy="147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363"/>
                <a:gridCol w="727304"/>
                <a:gridCol w="799009"/>
              </a:tblGrid>
              <a:tr h="245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제 목</a:t>
                      </a:r>
                      <a:endParaRPr lang="ko-KR" altLang="en-US" sz="1000" b="1" spc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보낸 사람</a:t>
                      </a:r>
                      <a:endParaRPr lang="ko-KR" altLang="en-US" sz="1000" b="1" spc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날짜</a:t>
                      </a:r>
                      <a:endParaRPr lang="ko-KR" altLang="en-US" sz="1000" b="1" spc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3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</a:rPr>
                        <a:t>자바의 정석 예약 신청합니다</a:t>
                      </a:r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pc="0" dirty="0" smtClean="0">
                          <a:solidFill>
                            <a:schemeClr val="tx1"/>
                          </a:solidFill>
                        </a:rPr>
                        <a:t>윤준하</a:t>
                      </a:r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 descr="C:\Users\Administrator\AppData\Local\Microsoft\Windows\Temporary Internet Files\Content.IE5\EJREU4E8\x-butt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92" y="1810014"/>
            <a:ext cx="264835" cy="25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90989" y="833717"/>
            <a:ext cx="6293223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5491" y="1750850"/>
            <a:ext cx="3779411" cy="326853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SIGN-UP</a:t>
            </a:r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ko-KR" altLang="en-US" sz="24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4343438" y="2756935"/>
            <a:ext cx="1280933" cy="1196209"/>
            <a:chOff x="4183951" y="2682173"/>
            <a:chExt cx="1280933" cy="1196209"/>
          </a:xfrm>
        </p:grpSpPr>
        <p:sp>
          <p:nvSpPr>
            <p:cNvPr id="9" name="직사각형 8"/>
            <p:cNvSpPr/>
            <p:nvPr/>
          </p:nvSpPr>
          <p:spPr>
            <a:xfrm>
              <a:off x="4183951" y="2682173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83951" y="3007746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83951" y="3333319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83951" y="3658892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41960" y="4246693"/>
            <a:ext cx="1605955" cy="260053"/>
            <a:chOff x="3550573" y="4267959"/>
            <a:chExt cx="1605955" cy="260053"/>
          </a:xfrm>
        </p:grpSpPr>
        <p:sp>
          <p:nvSpPr>
            <p:cNvPr id="13" name="직사각형 12"/>
            <p:cNvSpPr/>
            <p:nvPr/>
          </p:nvSpPr>
          <p:spPr>
            <a:xfrm>
              <a:off x="3550573" y="4267959"/>
              <a:ext cx="654424" cy="260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FINISH</a:t>
              </a:r>
              <a:endParaRPr lang="ko-KR" altLang="en-US" sz="12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3810" y="4267959"/>
              <a:ext cx="802718" cy="2482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CANCEL</a:t>
              </a:r>
              <a:endParaRPr lang="ko-KR" altLang="en-US" sz="12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17218" y="2733970"/>
            <a:ext cx="919354" cy="1253718"/>
            <a:chOff x="3153557" y="2816205"/>
            <a:chExt cx="919354" cy="1253718"/>
          </a:xfrm>
        </p:grpSpPr>
        <p:sp>
          <p:nvSpPr>
            <p:cNvPr id="2" name="직사각형 1"/>
            <p:cNvSpPr/>
            <p:nvPr/>
          </p:nvSpPr>
          <p:spPr>
            <a:xfrm>
              <a:off x="3153557" y="2816205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I 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53557" y="3141778"/>
              <a:ext cx="9193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PASSOWRD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53557" y="3467351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E-MAIL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53557" y="3792924"/>
              <a:ext cx="542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CODE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37825" y="833717"/>
            <a:ext cx="6293223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436" y="1721765"/>
            <a:ext cx="3780000" cy="326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LOGIN</a:t>
            </a:r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 smtClean="0"/>
          </a:p>
          <a:p>
            <a:pPr algn="ctr"/>
            <a:endParaRPr lang="ko-KR" altLang="en-US" sz="24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4271823" y="3136675"/>
            <a:ext cx="1280933" cy="545063"/>
            <a:chOff x="4183951" y="2682173"/>
            <a:chExt cx="1280933" cy="545063"/>
          </a:xfrm>
        </p:grpSpPr>
        <p:sp>
          <p:nvSpPr>
            <p:cNvPr id="10" name="직사각형 9"/>
            <p:cNvSpPr/>
            <p:nvPr/>
          </p:nvSpPr>
          <p:spPr>
            <a:xfrm>
              <a:off x="4183951" y="2682173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83951" y="3007746"/>
              <a:ext cx="1280933" cy="219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53420" y="3107921"/>
            <a:ext cx="919354" cy="602572"/>
            <a:chOff x="3153557" y="2816205"/>
            <a:chExt cx="919354" cy="602572"/>
          </a:xfrm>
        </p:grpSpPr>
        <p:sp>
          <p:nvSpPr>
            <p:cNvPr id="15" name="직사각형 14"/>
            <p:cNvSpPr/>
            <p:nvPr/>
          </p:nvSpPr>
          <p:spPr>
            <a:xfrm>
              <a:off x="3153557" y="2816205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I 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53557" y="3141778"/>
              <a:ext cx="9193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/>
                <a:t>PASSOWRD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27405" y="4100594"/>
            <a:ext cx="1512906" cy="260053"/>
            <a:chOff x="3778354" y="4052969"/>
            <a:chExt cx="1512906" cy="260053"/>
          </a:xfrm>
        </p:grpSpPr>
        <p:sp>
          <p:nvSpPr>
            <p:cNvPr id="7" name="직사각형 6"/>
            <p:cNvSpPr/>
            <p:nvPr/>
          </p:nvSpPr>
          <p:spPr>
            <a:xfrm>
              <a:off x="3778354" y="4052969"/>
              <a:ext cx="654424" cy="260053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ENTER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36836" y="4052969"/>
              <a:ext cx="654424" cy="260053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BACK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07342" y="865825"/>
            <a:ext cx="6937200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74527" y="1779501"/>
            <a:ext cx="4632188" cy="371642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76340"/>
              </p:ext>
            </p:extLst>
          </p:nvPr>
        </p:nvGraphicFramePr>
        <p:xfrm>
          <a:off x="3236060" y="2250355"/>
          <a:ext cx="4231539" cy="21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/>
                <a:gridCol w="967449"/>
                <a:gridCol w="598441"/>
                <a:gridCol w="548571"/>
                <a:gridCol w="528623"/>
                <a:gridCol w="648312"/>
                <a:gridCol w="678233"/>
              </a:tblGrid>
              <a:tr h="230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10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 주인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 상태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예약현황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등록일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박세빈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최상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예약가능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전은석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대기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err="1" smtClean="0">
                          <a:solidFill>
                            <a:schemeClr val="tx1"/>
                          </a:solidFill>
                        </a:rPr>
                        <a:t>김예송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중상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예약 중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박승훈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반납완료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윤준하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예약가능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2882" y="1274723"/>
            <a:ext cx="1441582" cy="203997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WELCOME</a:t>
            </a:r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8615" y="1855701"/>
            <a:ext cx="10502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/>
              <a:t>김예송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 회원님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POINT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 2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점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2535" y="2914608"/>
            <a:ext cx="817185" cy="226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LOGOUT</a:t>
            </a:r>
            <a:endParaRPr lang="ko-KR" altLang="en-US" sz="10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706715" y="1778004"/>
            <a:ext cx="180754" cy="3717921"/>
            <a:chOff x="7293934" y="1721579"/>
            <a:chExt cx="180754" cy="3717921"/>
          </a:xfrm>
        </p:grpSpPr>
        <p:sp>
          <p:nvSpPr>
            <p:cNvPr id="9" name="직사각형 8"/>
            <p:cNvSpPr/>
            <p:nvPr/>
          </p:nvSpPr>
          <p:spPr>
            <a:xfrm>
              <a:off x="7293934" y="1721579"/>
              <a:ext cx="180754" cy="3717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93934" y="4053027"/>
              <a:ext cx="180753" cy="888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7320615" y="1774355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7323542" y="5271057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74527" y="1502502"/>
            <a:ext cx="4196294" cy="277001"/>
            <a:chOff x="3074527" y="1616802"/>
            <a:chExt cx="4196294" cy="277001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3074527" y="1616804"/>
              <a:ext cx="1033075" cy="27699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책 리스트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5183339" y="1616802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나의 책 현황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6237746" y="1616803"/>
              <a:ext cx="1033075" cy="276998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REVIEW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128933" y="1616803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대여 내역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50529" y="4316965"/>
            <a:ext cx="1441582" cy="1178960"/>
            <a:chOff x="1460894" y="3546976"/>
            <a:chExt cx="1441582" cy="1178960"/>
          </a:xfrm>
        </p:grpSpPr>
        <p:sp>
          <p:nvSpPr>
            <p:cNvPr id="6" name="직사각형 5"/>
            <p:cNvSpPr/>
            <p:nvPr/>
          </p:nvSpPr>
          <p:spPr>
            <a:xfrm>
              <a:off x="1465773" y="3783842"/>
              <a:ext cx="1436703" cy="9420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800" b="1" dirty="0" smtClean="0"/>
            </a:p>
            <a:p>
              <a:pPr algn="ctr"/>
              <a:endParaRPr lang="en-US" altLang="ko-KR" sz="4800" b="1" dirty="0"/>
            </a:p>
            <a:p>
              <a:pPr algn="ctr"/>
              <a:endParaRPr lang="en-US" altLang="ko-KR" sz="4800" b="1" dirty="0" smtClean="0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60894" y="3546976"/>
              <a:ext cx="816642" cy="224088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인기 도서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723149" y="2518507"/>
            <a:ext cx="846258" cy="277501"/>
            <a:chOff x="1620235" y="2882567"/>
            <a:chExt cx="846258" cy="277501"/>
          </a:xfrm>
        </p:grpSpPr>
        <p:sp>
          <p:nvSpPr>
            <p:cNvPr id="26" name="직사각형 25"/>
            <p:cNvSpPr/>
            <p:nvPr/>
          </p:nvSpPr>
          <p:spPr>
            <a:xfrm>
              <a:off x="1877870" y="2906152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 err="1" smtClean="0">
                  <a:solidFill>
                    <a:schemeClr val="bg2">
                      <a:lumMod val="25000"/>
                    </a:schemeClr>
                  </a:solidFill>
                </a:rPr>
                <a:t>쪽지함</a:t>
              </a:r>
              <a:endParaRPr lang="ko-KR" altLang="en-US" sz="105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26" name="Picture 2" descr="C:\Users\Administrator\AppData\Local\Microsoft\Windows\Temporary Internet Files\Content.IE5\FI4VRF1Q\142664093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235" y="2882567"/>
              <a:ext cx="256316" cy="2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1445883" y="3635418"/>
            <a:ext cx="1400248" cy="355555"/>
            <a:chOff x="1445883" y="3635418"/>
            <a:chExt cx="1400248" cy="355555"/>
          </a:xfrm>
        </p:grpSpPr>
        <p:sp>
          <p:nvSpPr>
            <p:cNvPr id="27" name="직사각형 26"/>
            <p:cNvSpPr/>
            <p:nvPr/>
          </p:nvSpPr>
          <p:spPr>
            <a:xfrm>
              <a:off x="1445883" y="3635418"/>
              <a:ext cx="1400248" cy="355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99002" y="3704388"/>
              <a:ext cx="9220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책 등록하기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534150" y="4587803"/>
            <a:ext cx="780146" cy="230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신청하기</a:t>
            </a:r>
            <a:endParaRPr lang="ko-KR" altLang="en-US" sz="9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7029"/>
              </p:ext>
            </p:extLst>
          </p:nvPr>
        </p:nvGraphicFramePr>
        <p:xfrm>
          <a:off x="1514477" y="4655991"/>
          <a:ext cx="1322129" cy="7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1"/>
                <a:gridCol w="699799"/>
                <a:gridCol w="432879"/>
              </a:tblGrid>
              <a:tr h="230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8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1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7425" y="1723075"/>
            <a:ext cx="4495800" cy="3191825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22937" y="2043255"/>
            <a:ext cx="1301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예약 신청하기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3214"/>
              </p:ext>
            </p:extLst>
          </p:nvPr>
        </p:nvGraphicFramePr>
        <p:xfrm>
          <a:off x="2789606" y="2477253"/>
          <a:ext cx="3431438" cy="172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69"/>
                <a:gridCol w="2344369"/>
              </a:tblGrid>
              <a:tr h="39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받는 사람</a:t>
                      </a:r>
                      <a:endParaRPr lang="ko-KR" altLang="en-US" sz="1100" b="1" spc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0" dirty="0" smtClean="0">
                          <a:solidFill>
                            <a:schemeClr val="tx1"/>
                          </a:solidFill>
                        </a:rPr>
                        <a:t>예약희망 도서</a:t>
                      </a:r>
                      <a:endParaRPr lang="ko-KR" altLang="en-US" sz="1100" b="1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86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내 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b="1" spc="-1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1" spc="-1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1" spc="-1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1" spc="-1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1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667125" y="4322893"/>
            <a:ext cx="1680790" cy="260053"/>
            <a:chOff x="3475738" y="4267959"/>
            <a:chExt cx="1680790" cy="260053"/>
          </a:xfrm>
        </p:grpSpPr>
        <p:sp>
          <p:nvSpPr>
            <p:cNvPr id="11" name="직사각형 10"/>
            <p:cNvSpPr/>
            <p:nvPr/>
          </p:nvSpPr>
          <p:spPr>
            <a:xfrm>
              <a:off x="3475738" y="4267959"/>
              <a:ext cx="729259" cy="260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SEND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53810" y="4267959"/>
              <a:ext cx="802718" cy="2482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CANCEL</a:t>
              </a:r>
              <a:endParaRPr lang="ko-KR" altLang="en-US" sz="1200" dirty="0"/>
            </a:p>
          </p:txBody>
        </p:sp>
      </p:grpSp>
      <p:pic>
        <p:nvPicPr>
          <p:cNvPr id="13" name="Picture 2" descr="C:\Users\Administrator\AppData\Local\Microsoft\Windows\Temporary Internet Files\Content.IE5\EJREU4E8\x-butt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92" y="1810014"/>
            <a:ext cx="264835" cy="25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57425" y="1723075"/>
            <a:ext cx="4495800" cy="3191825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12704" y="2043255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책 등록하기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30178"/>
              </p:ext>
            </p:extLst>
          </p:nvPr>
        </p:nvGraphicFramePr>
        <p:xfrm>
          <a:off x="2789606" y="2477253"/>
          <a:ext cx="3431438" cy="158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69"/>
                <a:gridCol w="2344369"/>
              </a:tblGrid>
              <a:tr h="39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1100" b="1" spc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pc="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1100" b="1" spc="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1100" b="1" spc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spc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0" dirty="0" smtClean="0">
                          <a:solidFill>
                            <a:schemeClr val="tx1"/>
                          </a:solidFill>
                        </a:rPr>
                        <a:t>저 자 </a:t>
                      </a:r>
                      <a:endParaRPr lang="ko-KR" altLang="en-US" sz="1100" b="1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spc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구입연도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책 상태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spc="-1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667125" y="4322893"/>
            <a:ext cx="1680790" cy="260053"/>
            <a:chOff x="3475738" y="4267959"/>
            <a:chExt cx="1680790" cy="260053"/>
          </a:xfrm>
        </p:grpSpPr>
        <p:sp>
          <p:nvSpPr>
            <p:cNvPr id="11" name="직사각형 10"/>
            <p:cNvSpPr/>
            <p:nvPr/>
          </p:nvSpPr>
          <p:spPr>
            <a:xfrm>
              <a:off x="3475738" y="4267959"/>
              <a:ext cx="729259" cy="260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OK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53810" y="4267959"/>
              <a:ext cx="802718" cy="2482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CANCEL</a:t>
              </a:r>
              <a:endParaRPr lang="ko-KR" altLang="en-US" sz="1200" dirty="0"/>
            </a:p>
          </p:txBody>
        </p:sp>
      </p:grpSp>
      <p:pic>
        <p:nvPicPr>
          <p:cNvPr id="13" name="Picture 2" descr="C:\Users\Administrator\AppData\Local\Microsoft\Windows\Temporary Internet Files\Content.IE5\EJREU4E8\x-butt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92" y="1810014"/>
            <a:ext cx="264835" cy="25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07342" y="865825"/>
            <a:ext cx="6937200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74527" y="1779501"/>
            <a:ext cx="4632188" cy="371642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42882" y="1274723"/>
            <a:ext cx="1441582" cy="203997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WELCOME</a:t>
            </a:r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8615" y="1855701"/>
            <a:ext cx="10502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/>
              <a:t>김예송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 회원님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POINT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 2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점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2535" y="2914608"/>
            <a:ext cx="817185" cy="226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LOGOUT</a:t>
            </a:r>
            <a:endParaRPr lang="ko-KR" altLang="en-US" sz="10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706715" y="1778004"/>
            <a:ext cx="180754" cy="3717921"/>
            <a:chOff x="7293934" y="1721579"/>
            <a:chExt cx="180754" cy="3717921"/>
          </a:xfrm>
        </p:grpSpPr>
        <p:sp>
          <p:nvSpPr>
            <p:cNvPr id="9" name="직사각형 8"/>
            <p:cNvSpPr/>
            <p:nvPr/>
          </p:nvSpPr>
          <p:spPr>
            <a:xfrm>
              <a:off x="7293934" y="1721579"/>
              <a:ext cx="180754" cy="3717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93934" y="4053027"/>
              <a:ext cx="180753" cy="888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7320615" y="1774355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7323542" y="5271057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74527" y="1502502"/>
            <a:ext cx="4196294" cy="277001"/>
            <a:chOff x="3074527" y="1616802"/>
            <a:chExt cx="4196294" cy="277001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3074527" y="1616804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책 리스트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5183339" y="1616802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나의 책 현황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6237746" y="1616803"/>
              <a:ext cx="1033075" cy="276998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REVIEW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128933" y="1616803"/>
              <a:ext cx="1033075" cy="27699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대여 내역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50529" y="4316965"/>
            <a:ext cx="1441582" cy="1178960"/>
            <a:chOff x="1460894" y="3546976"/>
            <a:chExt cx="1441582" cy="1178960"/>
          </a:xfrm>
        </p:grpSpPr>
        <p:sp>
          <p:nvSpPr>
            <p:cNvPr id="6" name="직사각형 5"/>
            <p:cNvSpPr/>
            <p:nvPr/>
          </p:nvSpPr>
          <p:spPr>
            <a:xfrm>
              <a:off x="1465773" y="3783842"/>
              <a:ext cx="1436703" cy="9420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800" b="1" dirty="0" smtClean="0"/>
            </a:p>
            <a:p>
              <a:pPr algn="ctr"/>
              <a:endParaRPr lang="en-US" altLang="ko-KR" sz="4800" b="1" dirty="0"/>
            </a:p>
            <a:p>
              <a:pPr algn="ctr"/>
              <a:endParaRPr lang="en-US" altLang="ko-KR" sz="4800" b="1" dirty="0" smtClean="0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60894" y="3546976"/>
              <a:ext cx="816642" cy="224088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인기 도서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723149" y="2518507"/>
            <a:ext cx="846258" cy="277501"/>
            <a:chOff x="1620235" y="2882567"/>
            <a:chExt cx="846258" cy="277501"/>
          </a:xfrm>
        </p:grpSpPr>
        <p:sp>
          <p:nvSpPr>
            <p:cNvPr id="26" name="직사각형 25"/>
            <p:cNvSpPr/>
            <p:nvPr/>
          </p:nvSpPr>
          <p:spPr>
            <a:xfrm>
              <a:off x="1877870" y="2906152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 err="1" smtClean="0">
                  <a:solidFill>
                    <a:schemeClr val="bg2">
                      <a:lumMod val="25000"/>
                    </a:schemeClr>
                  </a:solidFill>
                </a:rPr>
                <a:t>쪽지함</a:t>
              </a:r>
              <a:endParaRPr lang="ko-KR" altLang="en-US" sz="105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26" name="Picture 2" descr="C:\Users\Administrator\AppData\Local\Microsoft\Windows\Temporary Internet Files\Content.IE5\FI4VRF1Q\142664093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235" y="2882567"/>
              <a:ext cx="256316" cy="2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1445883" y="3635418"/>
            <a:ext cx="1400248" cy="355555"/>
            <a:chOff x="1445883" y="3635418"/>
            <a:chExt cx="1400248" cy="355555"/>
          </a:xfrm>
        </p:grpSpPr>
        <p:sp>
          <p:nvSpPr>
            <p:cNvPr id="27" name="직사각형 26"/>
            <p:cNvSpPr/>
            <p:nvPr/>
          </p:nvSpPr>
          <p:spPr>
            <a:xfrm>
              <a:off x="1445883" y="3635418"/>
              <a:ext cx="1400248" cy="355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99002" y="3704388"/>
              <a:ext cx="9220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책 등록하기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74192"/>
              </p:ext>
            </p:extLst>
          </p:nvPr>
        </p:nvGraphicFramePr>
        <p:xfrm>
          <a:off x="3197961" y="2250355"/>
          <a:ext cx="4480177" cy="14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3"/>
                <a:gridCol w="870422"/>
                <a:gridCol w="475606"/>
                <a:gridCol w="513652"/>
                <a:gridCol w="555066"/>
                <a:gridCol w="619125"/>
                <a:gridCol w="695325"/>
                <a:gridCol w="515338"/>
              </a:tblGrid>
              <a:tr h="24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10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err="1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책주인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예약현황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반납예정일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편집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3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200901" y="2535945"/>
            <a:ext cx="419100" cy="230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변</a:t>
            </a:r>
            <a:r>
              <a:rPr lang="ko-KR" altLang="en-US" sz="900" dirty="0" smtClean="0"/>
              <a:t>경</a:t>
            </a:r>
            <a:endParaRPr lang="ko-KR" altLang="en-US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6396"/>
              </p:ext>
            </p:extLst>
          </p:nvPr>
        </p:nvGraphicFramePr>
        <p:xfrm>
          <a:off x="1514477" y="4655991"/>
          <a:ext cx="1322129" cy="7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1"/>
                <a:gridCol w="699799"/>
                <a:gridCol w="432879"/>
              </a:tblGrid>
              <a:tr h="230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8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42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07341" y="865825"/>
            <a:ext cx="6936533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74526" y="1779501"/>
            <a:ext cx="4641713" cy="371642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49967"/>
              </p:ext>
            </p:extLst>
          </p:nvPr>
        </p:nvGraphicFramePr>
        <p:xfrm>
          <a:off x="3197961" y="2250355"/>
          <a:ext cx="4480177" cy="14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3"/>
                <a:gridCol w="870422"/>
                <a:gridCol w="475606"/>
                <a:gridCol w="513652"/>
                <a:gridCol w="555066"/>
                <a:gridCol w="619125"/>
                <a:gridCol w="695325"/>
                <a:gridCol w="515338"/>
              </a:tblGrid>
              <a:tr h="24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10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예약현황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반납예정일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편집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3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윤준하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신청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2882" y="1274723"/>
            <a:ext cx="1441582" cy="203997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WELCOME</a:t>
            </a:r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8615" y="1855701"/>
            <a:ext cx="10502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/>
              <a:t>김예송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 회원님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POINT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 2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점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2535" y="2914608"/>
            <a:ext cx="817185" cy="226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LOGOUT</a:t>
            </a:r>
            <a:endParaRPr lang="ko-KR" altLang="en-US" sz="10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716240" y="1778004"/>
            <a:ext cx="180754" cy="3717921"/>
            <a:chOff x="7293934" y="1721579"/>
            <a:chExt cx="180754" cy="3717921"/>
          </a:xfrm>
        </p:grpSpPr>
        <p:sp>
          <p:nvSpPr>
            <p:cNvPr id="9" name="직사각형 8"/>
            <p:cNvSpPr/>
            <p:nvPr/>
          </p:nvSpPr>
          <p:spPr>
            <a:xfrm>
              <a:off x="7293934" y="1721579"/>
              <a:ext cx="180754" cy="3717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93934" y="4053027"/>
              <a:ext cx="180753" cy="888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7320615" y="1774355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7323542" y="5271057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74527" y="1502502"/>
            <a:ext cx="4196294" cy="277001"/>
            <a:chOff x="3074527" y="1616802"/>
            <a:chExt cx="4196294" cy="277001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3074527" y="1616804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책 리스트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5183339" y="1616802"/>
              <a:ext cx="1033075" cy="27699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나의 책 현황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6237746" y="1616803"/>
              <a:ext cx="1033075" cy="276998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REVIEW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128933" y="1616803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대여 내역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50529" y="4316965"/>
            <a:ext cx="1441582" cy="1178960"/>
            <a:chOff x="1460894" y="3546976"/>
            <a:chExt cx="1441582" cy="1178960"/>
          </a:xfrm>
        </p:grpSpPr>
        <p:sp>
          <p:nvSpPr>
            <p:cNvPr id="6" name="직사각형 5"/>
            <p:cNvSpPr/>
            <p:nvPr/>
          </p:nvSpPr>
          <p:spPr>
            <a:xfrm>
              <a:off x="1465773" y="3783842"/>
              <a:ext cx="1436703" cy="9420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800" b="1" dirty="0" smtClean="0"/>
            </a:p>
            <a:p>
              <a:pPr algn="ctr"/>
              <a:endParaRPr lang="en-US" altLang="ko-KR" sz="4800" b="1" dirty="0"/>
            </a:p>
            <a:p>
              <a:pPr algn="ctr"/>
              <a:endParaRPr lang="en-US" altLang="ko-KR" sz="4800" b="1" dirty="0" smtClean="0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60894" y="3546976"/>
              <a:ext cx="816642" cy="224088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인기 도서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723149" y="2518507"/>
            <a:ext cx="846258" cy="277501"/>
            <a:chOff x="1620235" y="2882567"/>
            <a:chExt cx="846258" cy="277501"/>
          </a:xfrm>
        </p:grpSpPr>
        <p:sp>
          <p:nvSpPr>
            <p:cNvPr id="26" name="직사각형 25"/>
            <p:cNvSpPr/>
            <p:nvPr/>
          </p:nvSpPr>
          <p:spPr>
            <a:xfrm>
              <a:off x="1877870" y="2906152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 err="1" smtClean="0">
                  <a:solidFill>
                    <a:schemeClr val="bg2">
                      <a:lumMod val="25000"/>
                    </a:schemeClr>
                  </a:solidFill>
                </a:rPr>
                <a:t>쪽지함</a:t>
              </a:r>
              <a:endParaRPr lang="ko-KR" altLang="en-US" sz="105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26" name="Picture 2" descr="C:\Users\Administrator\AppData\Local\Microsoft\Windows\Temporary Internet Files\Content.IE5\FI4VRF1Q\142664093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235" y="2882567"/>
              <a:ext cx="256316" cy="2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1445883" y="3635418"/>
            <a:ext cx="1400248" cy="355555"/>
            <a:chOff x="1445883" y="3635418"/>
            <a:chExt cx="1400248" cy="355555"/>
          </a:xfrm>
        </p:grpSpPr>
        <p:sp>
          <p:nvSpPr>
            <p:cNvPr id="27" name="직사각형 26"/>
            <p:cNvSpPr/>
            <p:nvPr/>
          </p:nvSpPr>
          <p:spPr>
            <a:xfrm>
              <a:off x="1445883" y="3635418"/>
              <a:ext cx="1400248" cy="355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99002" y="3704388"/>
              <a:ext cx="9220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책 등록하기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200901" y="2535945"/>
            <a:ext cx="419100" cy="230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변</a:t>
            </a:r>
            <a:r>
              <a:rPr lang="ko-KR" altLang="en-US" sz="900" dirty="0" smtClean="0"/>
              <a:t>경</a:t>
            </a:r>
            <a:endParaRPr lang="ko-KR" altLang="en-US" sz="9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6396"/>
              </p:ext>
            </p:extLst>
          </p:nvPr>
        </p:nvGraphicFramePr>
        <p:xfrm>
          <a:off x="1514477" y="4655991"/>
          <a:ext cx="1322129" cy="7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1"/>
                <a:gridCol w="699799"/>
                <a:gridCol w="432879"/>
              </a:tblGrid>
              <a:tr h="230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8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07341" y="865825"/>
            <a:ext cx="6936533" cy="5042647"/>
          </a:xfrm>
          <a:prstGeom prst="roundRect">
            <a:avLst>
              <a:gd name="adj" fmla="val 38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74526" y="1779501"/>
            <a:ext cx="4641713" cy="371642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14864"/>
              </p:ext>
            </p:extLst>
          </p:nvPr>
        </p:nvGraphicFramePr>
        <p:xfrm>
          <a:off x="3197961" y="2250355"/>
          <a:ext cx="4480177" cy="14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3"/>
                <a:gridCol w="870422"/>
                <a:gridCol w="475606"/>
                <a:gridCol w="513652"/>
                <a:gridCol w="555066"/>
                <a:gridCol w="619125"/>
                <a:gridCol w="695325"/>
                <a:gridCol w="515338"/>
              </a:tblGrid>
              <a:tr h="245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10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예약자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예약현황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예약일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반납예정일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편집</a:t>
                      </a:r>
                      <a:endParaRPr lang="ko-KR" altLang="en-US" sz="105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3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윤준하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신청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pc="0" dirty="0" smtClean="0">
                          <a:solidFill>
                            <a:schemeClr val="tx1"/>
                          </a:solidFill>
                        </a:rPr>
                        <a:t>2017.02.07</a:t>
                      </a:r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172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pc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42882" y="1274723"/>
            <a:ext cx="1441582" cy="203997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WELCOME</a:t>
            </a:r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48615" y="1855701"/>
            <a:ext cx="105028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 smtClean="0"/>
              <a:t>김예송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 회원님</a:t>
            </a:r>
            <a:endParaRPr lang="en-US" altLang="ko-KR" sz="1000" b="1" dirty="0"/>
          </a:p>
          <a:p>
            <a:pPr algn="ctr"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FF0000"/>
                </a:solidFill>
              </a:rPr>
              <a:t>POINT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:  2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점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2535" y="2914608"/>
            <a:ext cx="817185" cy="226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LOGOUT</a:t>
            </a:r>
            <a:endParaRPr lang="ko-KR" altLang="en-US" sz="10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716240" y="1778004"/>
            <a:ext cx="180754" cy="3717921"/>
            <a:chOff x="7293934" y="1721579"/>
            <a:chExt cx="180754" cy="3717921"/>
          </a:xfrm>
        </p:grpSpPr>
        <p:sp>
          <p:nvSpPr>
            <p:cNvPr id="9" name="직사각형 8"/>
            <p:cNvSpPr/>
            <p:nvPr/>
          </p:nvSpPr>
          <p:spPr>
            <a:xfrm>
              <a:off x="7293934" y="1721579"/>
              <a:ext cx="180754" cy="37179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93934" y="4053027"/>
              <a:ext cx="180753" cy="8887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7320615" y="1774355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7323542" y="5271057"/>
              <a:ext cx="121539" cy="907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74527" y="1502502"/>
            <a:ext cx="4196294" cy="277001"/>
            <a:chOff x="3074527" y="1616802"/>
            <a:chExt cx="4196294" cy="277001"/>
          </a:xfrm>
        </p:grpSpPr>
        <p:sp>
          <p:nvSpPr>
            <p:cNvPr id="11" name="양쪽 모서리가 둥근 사각형 10"/>
            <p:cNvSpPr/>
            <p:nvPr/>
          </p:nvSpPr>
          <p:spPr>
            <a:xfrm>
              <a:off x="3074527" y="1616804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책 리스트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5183339" y="1616802"/>
              <a:ext cx="1033075" cy="276999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나의 책 현황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6237746" y="1616803"/>
              <a:ext cx="1033075" cy="276998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REVIEW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128933" y="1616803"/>
              <a:ext cx="1033075" cy="276999"/>
            </a:xfrm>
            <a:prstGeom prst="round2Same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</a:rPr>
                <a:t>대여 내역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50529" y="4316965"/>
            <a:ext cx="1441582" cy="1178960"/>
            <a:chOff x="1460894" y="3546976"/>
            <a:chExt cx="1441582" cy="1178960"/>
          </a:xfrm>
        </p:grpSpPr>
        <p:sp>
          <p:nvSpPr>
            <p:cNvPr id="6" name="직사각형 5"/>
            <p:cNvSpPr/>
            <p:nvPr/>
          </p:nvSpPr>
          <p:spPr>
            <a:xfrm>
              <a:off x="1465773" y="3783842"/>
              <a:ext cx="1436703" cy="94209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4800" b="1" dirty="0" smtClean="0"/>
            </a:p>
            <a:p>
              <a:pPr algn="ctr"/>
              <a:endParaRPr lang="en-US" altLang="ko-KR" sz="4800" b="1" dirty="0"/>
            </a:p>
            <a:p>
              <a:pPr algn="ctr"/>
              <a:endParaRPr lang="en-US" altLang="ko-KR" sz="4800" b="1" dirty="0" smtClean="0"/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1460894" y="3546976"/>
              <a:ext cx="816642" cy="224088"/>
            </a:xfrm>
            <a:prstGeom prst="round2Same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</a:rPr>
                <a:t>인기 도서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723149" y="2518507"/>
            <a:ext cx="846258" cy="277501"/>
            <a:chOff x="1620235" y="2882567"/>
            <a:chExt cx="846258" cy="277501"/>
          </a:xfrm>
        </p:grpSpPr>
        <p:sp>
          <p:nvSpPr>
            <p:cNvPr id="26" name="직사각형 25"/>
            <p:cNvSpPr/>
            <p:nvPr/>
          </p:nvSpPr>
          <p:spPr>
            <a:xfrm>
              <a:off x="1877870" y="2906152"/>
              <a:ext cx="58862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 err="1" smtClean="0">
                  <a:solidFill>
                    <a:schemeClr val="bg2">
                      <a:lumMod val="25000"/>
                    </a:schemeClr>
                  </a:solidFill>
                </a:rPr>
                <a:t>쪽지함</a:t>
              </a:r>
              <a:endParaRPr lang="ko-KR" altLang="en-US" sz="105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26" name="Picture 2" descr="C:\Users\Administrator\AppData\Local\Microsoft\Windows\Temporary Internet Files\Content.IE5\FI4VRF1Q\1426640939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235" y="2882567"/>
              <a:ext cx="256316" cy="2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1445883" y="3635418"/>
            <a:ext cx="1400248" cy="355555"/>
            <a:chOff x="1445883" y="3635418"/>
            <a:chExt cx="1400248" cy="355555"/>
          </a:xfrm>
        </p:grpSpPr>
        <p:sp>
          <p:nvSpPr>
            <p:cNvPr id="27" name="직사각형 26"/>
            <p:cNvSpPr/>
            <p:nvPr/>
          </p:nvSpPr>
          <p:spPr>
            <a:xfrm>
              <a:off x="1445883" y="3635418"/>
              <a:ext cx="1400248" cy="3555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100" b="1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699002" y="3704388"/>
              <a:ext cx="9220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책 등록하기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200901" y="2535945"/>
            <a:ext cx="419100" cy="230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변</a:t>
            </a:r>
            <a:r>
              <a:rPr lang="ko-KR" altLang="en-US" sz="900" dirty="0" smtClean="0"/>
              <a:t>경</a:t>
            </a:r>
            <a:endParaRPr lang="ko-KR" altLang="en-US" sz="9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107602" y="3091077"/>
            <a:ext cx="2363042" cy="1444235"/>
            <a:chOff x="4624860" y="3878620"/>
            <a:chExt cx="2363042" cy="14442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860" y="3895671"/>
              <a:ext cx="2363042" cy="142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4738462" y="3878620"/>
              <a:ext cx="11482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 dirty="0" smtClean="0">
                  <a:solidFill>
                    <a:schemeClr val="bg2">
                      <a:lumMod val="25000"/>
                    </a:schemeClr>
                  </a:solidFill>
                </a:rPr>
                <a:t>예약상태 변경</a:t>
              </a:r>
              <a:endParaRPr lang="ko-KR" altLang="en-US" sz="9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998216" y="4257465"/>
              <a:ext cx="1693724" cy="589287"/>
              <a:chOff x="4998216" y="4257465"/>
              <a:chExt cx="1693724" cy="589287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998216" y="4257465"/>
                <a:ext cx="617477" cy="588499"/>
                <a:chOff x="4998216" y="4257465"/>
                <a:chExt cx="617477" cy="588499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5005531" y="4257465"/>
                  <a:ext cx="38985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대기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4998216" y="4443992"/>
                  <a:ext cx="617477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예약 시작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4998216" y="4630520"/>
                  <a:ext cx="49244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b="1" dirty="0" err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예약중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6096905" y="4258253"/>
                <a:ext cx="595035" cy="588499"/>
                <a:chOff x="4954235" y="4257465"/>
                <a:chExt cx="595035" cy="58849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954235" y="4257465"/>
                  <a:ext cx="49244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b="1" dirty="0" err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반납중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4954235" y="4443992"/>
                  <a:ext cx="5950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반납완</a:t>
                  </a:r>
                  <a:r>
                    <a:rPr lang="ko-KR" altLang="en-US" sz="8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료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4954235" y="4630520"/>
                  <a:ext cx="59503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b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예약취소</a:t>
                  </a:r>
                  <a:endParaRPr lang="ko-KR" altLang="en-US" sz="8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</p:grp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6396"/>
              </p:ext>
            </p:extLst>
          </p:nvPr>
        </p:nvGraphicFramePr>
        <p:xfrm>
          <a:off x="1514477" y="4655991"/>
          <a:ext cx="1322129" cy="7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51"/>
                <a:gridCol w="699799"/>
                <a:gridCol w="432879"/>
              </a:tblGrid>
              <a:tr h="230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</a:t>
                      </a:r>
                      <a:endParaRPr lang="ko-KR" altLang="en-US" sz="8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책이름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저자</a:t>
                      </a:r>
                      <a:endParaRPr lang="ko-KR" altLang="en-US" sz="900" b="1" spc="-15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5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J A V A</a:t>
                      </a:r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의  정석</a:t>
                      </a:r>
                      <a:r>
                        <a:rPr lang="en-US" altLang="ko-KR" sz="900" b="0" spc="-15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150" dirty="0" smtClean="0">
                          <a:solidFill>
                            <a:schemeClr val="tx1"/>
                          </a:solidFill>
                        </a:rPr>
                        <a:t>남궁성</a:t>
                      </a:r>
                      <a:endParaRPr lang="ko-KR" altLang="en-US" sz="900" b="0" spc="-15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5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365</Words>
  <Application>Microsoft Office PowerPoint</Application>
  <PresentationFormat>화면 슬라이드 쇼(4:3)</PresentationFormat>
  <Paragraphs>240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 Kim</dc:creator>
  <cp:lastModifiedBy>Windows 사용자</cp:lastModifiedBy>
  <cp:revision>18</cp:revision>
  <dcterms:created xsi:type="dcterms:W3CDTF">2017-02-08T09:06:18Z</dcterms:created>
  <dcterms:modified xsi:type="dcterms:W3CDTF">2017-02-08T14:24:37Z</dcterms:modified>
</cp:coreProperties>
</file>