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qk60mJRR+oT17XHw272UjxLvp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e58b214d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4e58b214d_12_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4e58b214d_1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04e58b214d_12_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4e58b214d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04e58b214d_9_4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4e58b214d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04e58b214d_15_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e58b214d_1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04e58b214d_12_7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e58b214d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04e58b214d_9_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4e58b214d_1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04e58b214d_12_6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4e58b214d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04e58b214d_12_6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4e58b214d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04e58b214d_9_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4e58b214d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04e58b214d_9_5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e58b214d_1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04e58b214d_14_6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4e58b214d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04e58b214d_14_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e58b214d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4e58b214d_14_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4e58b214d_1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04e58b214d_14_9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4e58b214d_1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04e58b214d_14_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4e58b214d_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4e58b214d_9_5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-4264340" y="7353162"/>
            <a:ext cx="1084903" cy="2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2017. 10.31</a:t>
            </a:r>
            <a:endParaRPr b="0" i="0" sz="1500" u="none" cap="none" strike="noStrik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5"/>
          <p:cNvCxnSpPr/>
          <p:nvPr/>
        </p:nvCxnSpPr>
        <p:spPr>
          <a:xfrm>
            <a:off x="2779835" y="127000"/>
            <a:ext cx="0" cy="5404116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" name="Google Shape;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128142"/>
            <a:ext cx="1797197" cy="28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32958" y="337162"/>
            <a:ext cx="25364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18769" y="816001"/>
            <a:ext cx="8706462" cy="18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marR="0" rtl="0" algn="just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6"/>
          <p:cNvSpPr/>
          <p:nvPr>
            <p:ph idx="2" type="pic"/>
          </p:nvPr>
        </p:nvSpPr>
        <p:spPr>
          <a:xfrm>
            <a:off x="219075" y="1128713"/>
            <a:ext cx="8705850" cy="424973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텍스트, 표지판, 게이지이(가) 표시된 사진&#10;&#10;자동 생성된 설명" id="20" name="Google Shape;20;p6"/>
          <p:cNvPicPr preferRelativeResize="0"/>
          <p:nvPr/>
        </p:nvPicPr>
        <p:blipFill rotWithShape="1">
          <a:blip r:embed="rId2">
            <a:alphaModFix amt="85000"/>
          </a:blip>
          <a:srcRect b="0" l="0" r="0" t="0"/>
          <a:stretch/>
        </p:blipFill>
        <p:spPr>
          <a:xfrm>
            <a:off x="8352710" y="177601"/>
            <a:ext cx="572215" cy="31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1" showMasterSp="0">
  <p:cSld name="표지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"/>
            <a:ext cx="9144000" cy="6921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2980400" y="1065550"/>
            <a:ext cx="50715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125" lIns="84250" spcFirstLastPara="1" rIns="84250" wrap="square" tIns="42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Apps 커뮤니티 앱 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매뉴얼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086763" y="4945732"/>
            <a:ext cx="1577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125" lIns="84250" spcFirstLastPara="1" rIns="84250" wrap="square" tIns="421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FDX Networks Corporation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20230</a:t>
            </a: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</a:t>
            </a: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22년 동계 인턴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e58b214d_12_20"/>
          <p:cNvSpPr txBox="1"/>
          <p:nvPr>
            <p:ph type="title"/>
          </p:nvPr>
        </p:nvSpPr>
        <p:spPr>
          <a:xfrm flipH="1">
            <a:off x="332873" y="322550"/>
            <a:ext cx="43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0" name="Google Shape;190;g204e58b214d_12_20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2.1 자유게시판 작성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04e58b214d_12_20"/>
          <p:cNvSpPr txBox="1"/>
          <p:nvPr/>
        </p:nvSpPr>
        <p:spPr>
          <a:xfrm>
            <a:off x="0" y="1446525"/>
            <a:ext cx="25392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자유게시판으로 돌아갑니다.</a:t>
            </a:r>
            <a:endParaRPr sz="1200"/>
          </a:p>
        </p:txBody>
      </p:sp>
      <p:sp>
        <p:nvSpPr>
          <p:cNvPr id="192" name="Google Shape;192;g204e58b214d_12_20"/>
          <p:cNvSpPr txBox="1"/>
          <p:nvPr/>
        </p:nvSpPr>
        <p:spPr>
          <a:xfrm>
            <a:off x="6971700" y="1352925"/>
            <a:ext cx="2172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게시글이 자유게시판에 추가됩니다.</a:t>
            </a:r>
            <a:endParaRPr sz="1200"/>
          </a:p>
        </p:txBody>
      </p:sp>
      <p:grpSp>
        <p:nvGrpSpPr>
          <p:cNvPr id="193" name="Google Shape;193;g204e58b214d_12_20"/>
          <p:cNvGrpSpPr/>
          <p:nvPr/>
        </p:nvGrpSpPr>
        <p:grpSpPr>
          <a:xfrm>
            <a:off x="3364992" y="1124712"/>
            <a:ext cx="2377440" cy="4288536"/>
            <a:chOff x="3491950" y="1182100"/>
            <a:chExt cx="2377440" cy="4288536"/>
          </a:xfrm>
        </p:grpSpPr>
        <p:pic>
          <p:nvPicPr>
            <p:cNvPr id="194" name="Google Shape;194;g204e58b214d_12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1950" y="1182100"/>
              <a:ext cx="2377440" cy="4288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g204e58b214d_12_20"/>
            <p:cNvSpPr/>
            <p:nvPr/>
          </p:nvSpPr>
          <p:spPr>
            <a:xfrm>
              <a:off x="5353400" y="1564375"/>
              <a:ext cx="408300" cy="24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204e58b214d_12_20"/>
            <p:cNvSpPr/>
            <p:nvPr/>
          </p:nvSpPr>
          <p:spPr>
            <a:xfrm>
              <a:off x="3611275" y="1564475"/>
              <a:ext cx="272100" cy="24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" name="Google Shape;197;g204e58b214d_12_20"/>
          <p:cNvCxnSpPr>
            <a:stCxn id="192" idx="1"/>
            <a:endCxn id="195" idx="3"/>
          </p:cNvCxnSpPr>
          <p:nvPr/>
        </p:nvCxnSpPr>
        <p:spPr>
          <a:xfrm rot="10800000">
            <a:off x="5634600" y="1628775"/>
            <a:ext cx="1337100" cy="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204e58b214d_12_20"/>
          <p:cNvCxnSpPr>
            <a:stCxn id="191" idx="3"/>
            <a:endCxn id="196" idx="1"/>
          </p:cNvCxnSpPr>
          <p:nvPr/>
        </p:nvCxnSpPr>
        <p:spPr>
          <a:xfrm flipH="1" rot="10800000">
            <a:off x="2539200" y="1628775"/>
            <a:ext cx="9450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4e58b214d_12_36"/>
          <p:cNvSpPr txBox="1"/>
          <p:nvPr>
            <p:ph type="title"/>
          </p:nvPr>
        </p:nvSpPr>
        <p:spPr>
          <a:xfrm flipH="1">
            <a:off x="332875" y="322550"/>
            <a:ext cx="43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4" name="Google Shape;204;g204e58b214d_12_36"/>
          <p:cNvSpPr txBox="1"/>
          <p:nvPr>
            <p:ph idx="1" type="body"/>
          </p:nvPr>
        </p:nvSpPr>
        <p:spPr>
          <a:xfrm>
            <a:off x="218771" y="816000"/>
            <a:ext cx="31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2.2 자유게시판 상세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g204e58b214d_1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475" y="1759125"/>
            <a:ext cx="1556525" cy="103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204e58b214d_12_36"/>
          <p:cNvCxnSpPr>
            <a:stCxn id="207" idx="1"/>
            <a:endCxn id="208" idx="3"/>
          </p:cNvCxnSpPr>
          <p:nvPr/>
        </p:nvCxnSpPr>
        <p:spPr>
          <a:xfrm flipH="1">
            <a:off x="5788275" y="4237200"/>
            <a:ext cx="582300" cy="101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g204e58b214d_12_36"/>
          <p:cNvSpPr txBox="1"/>
          <p:nvPr/>
        </p:nvSpPr>
        <p:spPr>
          <a:xfrm>
            <a:off x="6370575" y="3129000"/>
            <a:ext cx="27735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메시지 전송 아이콘 클릭 시 왼쪽 텍스트 박스에 입력된 글을 댓글로 작성해 줍니다.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또한 자신을 제외한 글의 작성자와 댓글 작성자들에게 앱의 알림을 보냅니다.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 작성자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ex) (발표 Fighting)글에 새로운 댓글이 달렸습니다.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댓글 작성자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ex) 내가 댓글을 단 글에 새로운 댓글이 달렸습니다. </a:t>
            </a:r>
            <a:endParaRPr sz="800"/>
          </a:p>
        </p:txBody>
      </p:sp>
      <p:cxnSp>
        <p:nvCxnSpPr>
          <p:cNvPr id="209" name="Google Shape;209;g204e58b214d_12_36"/>
          <p:cNvCxnSpPr>
            <a:stCxn id="210" idx="3"/>
            <a:endCxn id="211" idx="1"/>
          </p:cNvCxnSpPr>
          <p:nvPr/>
        </p:nvCxnSpPr>
        <p:spPr>
          <a:xfrm flipH="1" rot="10800000">
            <a:off x="2452500" y="1229925"/>
            <a:ext cx="903300" cy="89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g204e58b214d_12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855" y="1123812"/>
            <a:ext cx="2432311" cy="428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204e58b214d_12_36"/>
          <p:cNvCxnSpPr>
            <a:stCxn id="214" idx="1"/>
            <a:endCxn id="215" idx="3"/>
          </p:cNvCxnSpPr>
          <p:nvPr/>
        </p:nvCxnSpPr>
        <p:spPr>
          <a:xfrm flipH="1">
            <a:off x="5728575" y="1297425"/>
            <a:ext cx="671400" cy="30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g204e58b214d_12_36"/>
          <p:cNvSpPr/>
          <p:nvPr/>
        </p:nvSpPr>
        <p:spPr>
          <a:xfrm>
            <a:off x="5536650" y="1474925"/>
            <a:ext cx="192000" cy="24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6" name="Google Shape;216;g204e58b214d_12_36"/>
          <p:cNvSpPr/>
          <p:nvPr/>
        </p:nvSpPr>
        <p:spPr>
          <a:xfrm>
            <a:off x="5499050" y="3779125"/>
            <a:ext cx="158400" cy="24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8" name="Google Shape;208;g204e58b214d_12_36"/>
          <p:cNvSpPr/>
          <p:nvPr/>
        </p:nvSpPr>
        <p:spPr>
          <a:xfrm>
            <a:off x="5465375" y="5102400"/>
            <a:ext cx="3228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1" name="Google Shape;211;g204e58b214d_12_36"/>
          <p:cNvSpPr/>
          <p:nvPr/>
        </p:nvSpPr>
        <p:spPr>
          <a:xfrm>
            <a:off x="3355849" y="1123800"/>
            <a:ext cx="1920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4" name="Google Shape;214;g204e58b214d_12_36"/>
          <p:cNvSpPr txBox="1"/>
          <p:nvPr/>
        </p:nvSpPr>
        <p:spPr>
          <a:xfrm>
            <a:off x="6399975" y="835725"/>
            <a:ext cx="27735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휴지통 아이콘은 해당 게시글과 댓글을 단 사용자에게만 보이며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클릭 시 팝업화면으로 한 번 더 확인시킨 후 삭제합니다. </a:t>
            </a:r>
            <a:endParaRPr sz="1200"/>
          </a:p>
        </p:txBody>
      </p:sp>
      <p:sp>
        <p:nvSpPr>
          <p:cNvPr id="210" name="Google Shape;210;g204e58b214d_12_36"/>
          <p:cNvSpPr txBox="1"/>
          <p:nvPr/>
        </p:nvSpPr>
        <p:spPr>
          <a:xfrm>
            <a:off x="0" y="1846275"/>
            <a:ext cx="24525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해당 아이콘 클릭 시 이전 화면으로 돌아갑니다. </a:t>
            </a:r>
            <a:endParaRPr sz="1200"/>
          </a:p>
        </p:txBody>
      </p:sp>
      <p:cxnSp>
        <p:nvCxnSpPr>
          <p:cNvPr id="217" name="Google Shape;217;g204e58b214d_12_36"/>
          <p:cNvCxnSpPr>
            <a:stCxn id="214" idx="1"/>
            <a:endCxn id="216" idx="0"/>
          </p:cNvCxnSpPr>
          <p:nvPr/>
        </p:nvCxnSpPr>
        <p:spPr>
          <a:xfrm flipH="1">
            <a:off x="5578275" y="1297425"/>
            <a:ext cx="821700" cy="2481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4e58b214d_9_45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223" name="Google Shape;223;g204e58b214d_9_45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3. 익명 게시판 메인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4" name="Google Shape;224;g204e58b214d_9_45"/>
          <p:cNvGrpSpPr/>
          <p:nvPr/>
        </p:nvGrpSpPr>
        <p:grpSpPr>
          <a:xfrm>
            <a:off x="3364992" y="1124712"/>
            <a:ext cx="2412538" cy="4286398"/>
            <a:chOff x="2919500" y="1213326"/>
            <a:chExt cx="2412538" cy="4286398"/>
          </a:xfrm>
        </p:grpSpPr>
        <p:pic>
          <p:nvPicPr>
            <p:cNvPr id="225" name="Google Shape;225;g204e58b214d_9_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9500" y="1213326"/>
              <a:ext cx="2412538" cy="4286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g204e58b214d_9_45"/>
            <p:cNvSpPr/>
            <p:nvPr/>
          </p:nvSpPr>
          <p:spPr>
            <a:xfrm>
              <a:off x="2992175" y="1470000"/>
              <a:ext cx="173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204e58b214d_9_45"/>
            <p:cNvSpPr/>
            <p:nvPr/>
          </p:nvSpPr>
          <p:spPr>
            <a:xfrm>
              <a:off x="5086275" y="1470000"/>
              <a:ext cx="173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204e58b214d_9_45"/>
            <p:cNvSpPr/>
            <p:nvPr/>
          </p:nvSpPr>
          <p:spPr>
            <a:xfrm>
              <a:off x="3215325" y="1470000"/>
              <a:ext cx="1826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g204e58b214d_9_45"/>
          <p:cNvSpPr txBox="1"/>
          <p:nvPr/>
        </p:nvSpPr>
        <p:spPr>
          <a:xfrm>
            <a:off x="0" y="1284200"/>
            <a:ext cx="23508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자신이 쓴 글만 볼 수 있습니다.</a:t>
            </a:r>
            <a:endParaRPr sz="1200"/>
          </a:p>
        </p:txBody>
      </p:sp>
      <p:cxnSp>
        <p:nvCxnSpPr>
          <p:cNvPr id="230" name="Google Shape;230;g204e58b214d_9_45"/>
          <p:cNvCxnSpPr>
            <a:stCxn id="229" idx="3"/>
            <a:endCxn id="226" idx="1"/>
          </p:cNvCxnSpPr>
          <p:nvPr/>
        </p:nvCxnSpPr>
        <p:spPr>
          <a:xfrm>
            <a:off x="2350800" y="1468850"/>
            <a:ext cx="1086900" cy="1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204e58b214d_9_45"/>
          <p:cNvCxnSpPr>
            <a:stCxn id="232" idx="1"/>
            <a:endCxn id="227" idx="3"/>
          </p:cNvCxnSpPr>
          <p:nvPr/>
        </p:nvCxnSpPr>
        <p:spPr>
          <a:xfrm flipH="1">
            <a:off x="5704800" y="1474250"/>
            <a:ext cx="922200" cy="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204e58b214d_9_45"/>
          <p:cNvSpPr txBox="1"/>
          <p:nvPr/>
        </p:nvSpPr>
        <p:spPr>
          <a:xfrm>
            <a:off x="6627000" y="1289600"/>
            <a:ext cx="25170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게시글 작성화면으로이동합니다.</a:t>
            </a:r>
            <a:endParaRPr sz="1200"/>
          </a:p>
        </p:txBody>
      </p:sp>
      <p:sp>
        <p:nvSpPr>
          <p:cNvPr id="233" name="Google Shape;233;g204e58b214d_9_45"/>
          <p:cNvSpPr txBox="1"/>
          <p:nvPr/>
        </p:nvSpPr>
        <p:spPr>
          <a:xfrm>
            <a:off x="6627000" y="2047025"/>
            <a:ext cx="25170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제목이나 내용으로 </a:t>
            </a:r>
            <a:r>
              <a:rPr lang="en-US" sz="1200">
                <a:solidFill>
                  <a:schemeClr val="dk1"/>
                </a:solidFill>
              </a:rPr>
              <a:t>게시글을 검색할 수 있습니다.</a:t>
            </a:r>
            <a:endParaRPr sz="1200"/>
          </a:p>
        </p:txBody>
      </p:sp>
      <p:cxnSp>
        <p:nvCxnSpPr>
          <p:cNvPr id="234" name="Google Shape;234;g204e58b214d_9_45"/>
          <p:cNvCxnSpPr>
            <a:stCxn id="233" idx="1"/>
          </p:cNvCxnSpPr>
          <p:nvPr/>
        </p:nvCxnSpPr>
        <p:spPr>
          <a:xfrm rot="10800000">
            <a:off x="4795200" y="1611575"/>
            <a:ext cx="1831800" cy="712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g204e58b214d_9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75" y="1938550"/>
            <a:ext cx="1782599" cy="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4e58b214d_15_7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241" name="Google Shape;241;g204e58b214d_15_7"/>
          <p:cNvSpPr txBox="1"/>
          <p:nvPr>
            <p:ph idx="1" type="body"/>
          </p:nvPr>
        </p:nvSpPr>
        <p:spPr>
          <a:xfrm>
            <a:off x="218771" y="816000"/>
            <a:ext cx="319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3.1 익명 게시판 상세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g204e58b214d_1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226" y="1137037"/>
            <a:ext cx="2409325" cy="426173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04e58b214d_15_7"/>
          <p:cNvSpPr txBox="1"/>
          <p:nvPr/>
        </p:nvSpPr>
        <p:spPr>
          <a:xfrm>
            <a:off x="0" y="1324750"/>
            <a:ext cx="2961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자유 게시판의 상세 화면과 전체적으로 유사합니다.</a:t>
            </a:r>
            <a:endParaRPr sz="1200"/>
          </a:p>
        </p:txBody>
      </p:sp>
      <p:sp>
        <p:nvSpPr>
          <p:cNvPr id="244" name="Google Shape;244;g204e58b214d_15_7"/>
          <p:cNvSpPr/>
          <p:nvPr/>
        </p:nvSpPr>
        <p:spPr>
          <a:xfrm>
            <a:off x="3724650" y="3429000"/>
            <a:ext cx="370800" cy="99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245" name="Google Shape;245;g204e58b214d_15_7"/>
          <p:cNvCxnSpPr/>
          <p:nvPr/>
        </p:nvCxnSpPr>
        <p:spPr>
          <a:xfrm flipH="1" rot="10800000">
            <a:off x="2946200" y="4180125"/>
            <a:ext cx="747900" cy="19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04e58b214d_15_7"/>
          <p:cNvSpPr txBox="1"/>
          <p:nvPr/>
        </p:nvSpPr>
        <p:spPr>
          <a:xfrm>
            <a:off x="-75" y="4087650"/>
            <a:ext cx="29616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기본 적으로 사용자 들의 이름은 “익명(고유번호)”로 표시 되고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작성자가 본인이라면 “익명(나)”로 표시됩니다.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4e58b214d_12_72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252" name="Google Shape;252;g204e58b214d_12_72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3.2 익명 게시판 작성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3" name="Google Shape;253;g204e58b214d_12_72"/>
          <p:cNvGrpSpPr/>
          <p:nvPr/>
        </p:nvGrpSpPr>
        <p:grpSpPr>
          <a:xfrm>
            <a:off x="3362905" y="1123812"/>
            <a:ext cx="2418325" cy="4286399"/>
            <a:chOff x="3037375" y="1163101"/>
            <a:chExt cx="2418325" cy="4286399"/>
          </a:xfrm>
        </p:grpSpPr>
        <p:pic>
          <p:nvPicPr>
            <p:cNvPr id="254" name="Google Shape;254;g204e58b214d_12_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37375" y="1163101"/>
              <a:ext cx="2418325" cy="428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g204e58b214d_12_72"/>
            <p:cNvSpPr/>
            <p:nvPr/>
          </p:nvSpPr>
          <p:spPr>
            <a:xfrm>
              <a:off x="4966675" y="1548650"/>
              <a:ext cx="355800" cy="24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204e58b214d_12_72"/>
            <p:cNvSpPr/>
            <p:nvPr/>
          </p:nvSpPr>
          <p:spPr>
            <a:xfrm>
              <a:off x="3157725" y="1547750"/>
              <a:ext cx="272100" cy="24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g204e58b214d_12_72"/>
          <p:cNvSpPr txBox="1"/>
          <p:nvPr/>
        </p:nvSpPr>
        <p:spPr>
          <a:xfrm>
            <a:off x="0" y="1446500"/>
            <a:ext cx="22932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익명게시판으로 돌아갑니다.</a:t>
            </a:r>
            <a:endParaRPr sz="1200"/>
          </a:p>
        </p:txBody>
      </p:sp>
      <p:sp>
        <p:nvSpPr>
          <p:cNvPr id="258" name="Google Shape;258;g204e58b214d_12_72"/>
          <p:cNvSpPr txBox="1"/>
          <p:nvPr/>
        </p:nvSpPr>
        <p:spPr>
          <a:xfrm>
            <a:off x="7138150" y="1354100"/>
            <a:ext cx="2037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게시글이 익명게시판에 추가됩니다.</a:t>
            </a:r>
            <a:endParaRPr sz="1200"/>
          </a:p>
        </p:txBody>
      </p:sp>
      <p:cxnSp>
        <p:nvCxnSpPr>
          <p:cNvPr id="259" name="Google Shape;259;g204e58b214d_12_72"/>
          <p:cNvCxnSpPr>
            <a:stCxn id="257" idx="3"/>
            <a:endCxn id="256" idx="1"/>
          </p:cNvCxnSpPr>
          <p:nvPr/>
        </p:nvCxnSpPr>
        <p:spPr>
          <a:xfrm flipH="1" rot="10800000">
            <a:off x="2293200" y="1630250"/>
            <a:ext cx="11901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204e58b214d_12_72"/>
          <p:cNvCxnSpPr>
            <a:stCxn id="258" idx="1"/>
            <a:endCxn id="255" idx="3"/>
          </p:cNvCxnSpPr>
          <p:nvPr/>
        </p:nvCxnSpPr>
        <p:spPr>
          <a:xfrm rot="10800000">
            <a:off x="5648050" y="1631150"/>
            <a:ext cx="1490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4e58b214d_9_40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266" name="Google Shape;266;g204e58b214d_9_40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4. 점심 게시판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204e58b214d_9_40"/>
          <p:cNvSpPr txBox="1"/>
          <p:nvPr/>
        </p:nvSpPr>
        <p:spPr>
          <a:xfrm>
            <a:off x="0" y="1274100"/>
            <a:ext cx="2916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자신이 작성한 글 보기 버튼 : 클릭시 자신이 작성한 글만 보여줍니다.</a:t>
            </a:r>
            <a:endParaRPr sz="1200"/>
          </a:p>
        </p:txBody>
      </p:sp>
      <p:sp>
        <p:nvSpPr>
          <p:cNvPr id="268" name="Google Shape;268;g204e58b214d_9_40"/>
          <p:cNvSpPr txBox="1"/>
          <p:nvPr/>
        </p:nvSpPr>
        <p:spPr>
          <a:xfrm>
            <a:off x="6007500" y="858750"/>
            <a:ext cx="31365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검색창 : 가게이름, 글쓴이, 글 내용으로 검색 가능합니다.</a:t>
            </a:r>
            <a:endParaRPr sz="1200"/>
          </a:p>
        </p:txBody>
      </p:sp>
      <p:sp>
        <p:nvSpPr>
          <p:cNvPr id="269" name="Google Shape;269;g204e58b214d_9_40"/>
          <p:cNvSpPr txBox="1"/>
          <p:nvPr/>
        </p:nvSpPr>
        <p:spPr>
          <a:xfrm>
            <a:off x="6007500" y="1756150"/>
            <a:ext cx="31365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글쓰기 버튼 : 클릭하면 글쓰는 화면으로 전환합니다.</a:t>
            </a:r>
            <a:endParaRPr sz="1200"/>
          </a:p>
        </p:txBody>
      </p:sp>
      <p:sp>
        <p:nvSpPr>
          <p:cNvPr id="270" name="Google Shape;270;g204e58b214d_9_40"/>
          <p:cNvSpPr txBox="1"/>
          <p:nvPr/>
        </p:nvSpPr>
        <p:spPr>
          <a:xfrm>
            <a:off x="0" y="4766450"/>
            <a:ext cx="29163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 : 작성된 게시물들이 최근순으로 정렬되어 출력됩니다.</a:t>
            </a:r>
            <a:endParaRPr sz="1200"/>
          </a:p>
        </p:txBody>
      </p:sp>
      <p:sp>
        <p:nvSpPr>
          <p:cNvPr id="271" name="Google Shape;271;g204e58b214d_9_40"/>
          <p:cNvSpPr txBox="1"/>
          <p:nvPr/>
        </p:nvSpPr>
        <p:spPr>
          <a:xfrm>
            <a:off x="-100" y="3248900"/>
            <a:ext cx="29163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게시물 : 게시물을 클릭시 해당 게시물의 내용을 자세히 보여주는 화면으로 전환합니다.</a:t>
            </a:r>
            <a:endParaRPr sz="1200"/>
          </a:p>
        </p:txBody>
      </p:sp>
      <p:grpSp>
        <p:nvGrpSpPr>
          <p:cNvPr id="272" name="Google Shape;272;g204e58b214d_9_40"/>
          <p:cNvGrpSpPr/>
          <p:nvPr/>
        </p:nvGrpSpPr>
        <p:grpSpPr>
          <a:xfrm>
            <a:off x="3365650" y="1123801"/>
            <a:ext cx="2427500" cy="4286399"/>
            <a:chOff x="3365650" y="1123801"/>
            <a:chExt cx="2427500" cy="4286399"/>
          </a:xfrm>
        </p:grpSpPr>
        <p:pic>
          <p:nvPicPr>
            <p:cNvPr id="273" name="Google Shape;273;g204e58b214d_9_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5650" y="1123801"/>
              <a:ext cx="2412843" cy="428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g204e58b214d_9_40"/>
            <p:cNvSpPr/>
            <p:nvPr/>
          </p:nvSpPr>
          <p:spPr>
            <a:xfrm>
              <a:off x="3429000" y="1357300"/>
              <a:ext cx="167400" cy="234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204e58b214d_9_40"/>
            <p:cNvSpPr/>
            <p:nvPr/>
          </p:nvSpPr>
          <p:spPr>
            <a:xfrm>
              <a:off x="3641075" y="1390800"/>
              <a:ext cx="1864200" cy="166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g204e58b214d_9_40"/>
            <p:cNvSpPr/>
            <p:nvPr/>
          </p:nvSpPr>
          <p:spPr>
            <a:xfrm>
              <a:off x="5549950" y="1430725"/>
              <a:ext cx="133500" cy="127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204e58b214d_9_40"/>
            <p:cNvSpPr/>
            <p:nvPr/>
          </p:nvSpPr>
          <p:spPr>
            <a:xfrm>
              <a:off x="3372400" y="1705850"/>
              <a:ext cx="2412900" cy="3325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204e58b214d_9_40"/>
            <p:cNvSpPr/>
            <p:nvPr/>
          </p:nvSpPr>
          <p:spPr>
            <a:xfrm>
              <a:off x="3380250" y="1698000"/>
              <a:ext cx="2412900" cy="40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g204e58b214d_9_40"/>
            <p:cNvSpPr/>
            <p:nvPr/>
          </p:nvSpPr>
          <p:spPr>
            <a:xfrm>
              <a:off x="5141150" y="1564350"/>
              <a:ext cx="646200" cy="12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g204e58b214d_9_40"/>
          <p:cNvSpPr txBox="1"/>
          <p:nvPr/>
        </p:nvSpPr>
        <p:spPr>
          <a:xfrm>
            <a:off x="6007500" y="2736950"/>
            <a:ext cx="31365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카테고리별 게시물 보기 - 화살표를 눌러 카테고리를 클릭하면 카테고리별 가게를 볼 수 있습니다.</a:t>
            </a:r>
            <a:endParaRPr sz="1200"/>
          </a:p>
        </p:txBody>
      </p:sp>
      <p:pic>
        <p:nvPicPr>
          <p:cNvPr id="281" name="Google Shape;281;g204e58b214d_9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17" y="1902718"/>
            <a:ext cx="2204532" cy="120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g204e58b214d_9_40"/>
          <p:cNvCxnSpPr>
            <a:stCxn id="267" idx="3"/>
            <a:endCxn id="274" idx="1"/>
          </p:cNvCxnSpPr>
          <p:nvPr/>
        </p:nvCxnSpPr>
        <p:spPr>
          <a:xfrm flipH="1" rot="10800000">
            <a:off x="2916300" y="1474350"/>
            <a:ext cx="512700" cy="7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204e58b214d_9_40"/>
          <p:cNvCxnSpPr>
            <a:stCxn id="269" idx="1"/>
            <a:endCxn id="276" idx="3"/>
          </p:cNvCxnSpPr>
          <p:nvPr/>
        </p:nvCxnSpPr>
        <p:spPr>
          <a:xfrm rot="10800000">
            <a:off x="5683500" y="1494400"/>
            <a:ext cx="324000" cy="53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204e58b214d_9_40"/>
          <p:cNvCxnSpPr>
            <a:stCxn id="268" idx="1"/>
            <a:endCxn id="275" idx="0"/>
          </p:cNvCxnSpPr>
          <p:nvPr/>
        </p:nvCxnSpPr>
        <p:spPr>
          <a:xfrm flipH="1">
            <a:off x="4573200" y="1135800"/>
            <a:ext cx="14343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g204e58b214d_9_40"/>
          <p:cNvCxnSpPr>
            <a:stCxn id="270" idx="3"/>
            <a:endCxn id="277" idx="1"/>
          </p:cNvCxnSpPr>
          <p:nvPr/>
        </p:nvCxnSpPr>
        <p:spPr>
          <a:xfrm flipH="1" rot="10800000">
            <a:off x="2916300" y="3368600"/>
            <a:ext cx="456000" cy="167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g204e58b214d_9_40"/>
          <p:cNvCxnSpPr>
            <a:stCxn id="271" idx="3"/>
            <a:endCxn id="278" idx="2"/>
          </p:cNvCxnSpPr>
          <p:nvPr/>
        </p:nvCxnSpPr>
        <p:spPr>
          <a:xfrm flipH="1" rot="10800000">
            <a:off x="2916200" y="2105450"/>
            <a:ext cx="1670400" cy="151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204e58b214d_9_40"/>
          <p:cNvCxnSpPr>
            <a:stCxn id="280" idx="1"/>
            <a:endCxn id="279" idx="2"/>
          </p:cNvCxnSpPr>
          <p:nvPr/>
        </p:nvCxnSpPr>
        <p:spPr>
          <a:xfrm rot="10800000">
            <a:off x="5464200" y="1691600"/>
            <a:ext cx="543300" cy="141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e58b214d_12_62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293" name="Google Shape;293;g204e58b214d_12_62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4</a:t>
            </a:r>
            <a:r>
              <a:rPr lang="en-US" sz="2000"/>
              <a:t>.1 점심 게시판 상세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g204e58b214d_1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88" y="1123801"/>
            <a:ext cx="2419585" cy="42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04e58b214d_12_62"/>
          <p:cNvSpPr/>
          <p:nvPr/>
        </p:nvSpPr>
        <p:spPr>
          <a:xfrm>
            <a:off x="3364550" y="1124125"/>
            <a:ext cx="220200" cy="21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04e58b214d_12_62"/>
          <p:cNvSpPr txBox="1"/>
          <p:nvPr/>
        </p:nvSpPr>
        <p:spPr>
          <a:xfrm>
            <a:off x="0" y="1192950"/>
            <a:ext cx="28221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뒤로가기 버튼 : 점심 게시판 화면으로 전환하는 버튼</a:t>
            </a:r>
            <a:endParaRPr sz="1200"/>
          </a:p>
        </p:txBody>
      </p:sp>
      <p:sp>
        <p:nvSpPr>
          <p:cNvPr id="297" name="Google Shape;297;g204e58b214d_12_62"/>
          <p:cNvSpPr txBox="1"/>
          <p:nvPr/>
        </p:nvSpPr>
        <p:spPr>
          <a:xfrm>
            <a:off x="0" y="3853900"/>
            <a:ext cx="28221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댓글 작성하기 : 댓글창에 댓글을 작성하고 화살표를 누르면 댓글이 작성됩니다.</a:t>
            </a:r>
            <a:endParaRPr sz="1200"/>
          </a:p>
        </p:txBody>
      </p:sp>
      <p:sp>
        <p:nvSpPr>
          <p:cNvPr id="298" name="Google Shape;298;g204e58b214d_12_62"/>
          <p:cNvSpPr/>
          <p:nvPr/>
        </p:nvSpPr>
        <p:spPr>
          <a:xfrm>
            <a:off x="3553200" y="4944625"/>
            <a:ext cx="2091000" cy="36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04e58b214d_12_62"/>
          <p:cNvSpPr/>
          <p:nvPr/>
        </p:nvSpPr>
        <p:spPr>
          <a:xfrm>
            <a:off x="5487025" y="1219900"/>
            <a:ext cx="188700" cy="21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04e58b214d_12_62"/>
          <p:cNvSpPr/>
          <p:nvPr/>
        </p:nvSpPr>
        <p:spPr>
          <a:xfrm>
            <a:off x="5487025" y="3383300"/>
            <a:ext cx="188700" cy="2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04e58b214d_12_62"/>
          <p:cNvSpPr txBox="1"/>
          <p:nvPr/>
        </p:nvSpPr>
        <p:spPr>
          <a:xfrm>
            <a:off x="6265275" y="1100550"/>
            <a:ext cx="28785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 및 댓글 삭제 버튼 : 버튼을 누르면 게시글 및 댓글을 재확인을 하고 삭제되며 자신의 글에만 표시됩니다.</a:t>
            </a:r>
            <a:endParaRPr sz="1200"/>
          </a:p>
        </p:txBody>
      </p:sp>
      <p:sp>
        <p:nvSpPr>
          <p:cNvPr id="302" name="Google Shape;302;g204e58b214d_12_62"/>
          <p:cNvSpPr/>
          <p:nvPr/>
        </p:nvSpPr>
        <p:spPr>
          <a:xfrm>
            <a:off x="3427425" y="3325225"/>
            <a:ext cx="2279700" cy="157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04e58b214d_12_62"/>
          <p:cNvSpPr txBox="1"/>
          <p:nvPr/>
        </p:nvSpPr>
        <p:spPr>
          <a:xfrm>
            <a:off x="6265275" y="3926725"/>
            <a:ext cx="2878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댓글을 보여줍니다.</a:t>
            </a:r>
            <a:endParaRPr sz="1200"/>
          </a:p>
        </p:txBody>
      </p:sp>
      <p:sp>
        <p:nvSpPr>
          <p:cNvPr id="304" name="Google Shape;304;g204e58b214d_12_62"/>
          <p:cNvSpPr/>
          <p:nvPr/>
        </p:nvSpPr>
        <p:spPr>
          <a:xfrm>
            <a:off x="3419575" y="1475800"/>
            <a:ext cx="2279700" cy="17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04e58b214d_12_62"/>
          <p:cNvSpPr txBox="1"/>
          <p:nvPr/>
        </p:nvSpPr>
        <p:spPr>
          <a:xfrm>
            <a:off x="0" y="2041150"/>
            <a:ext cx="2822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점심 게시판에서 선택한 게시물을 보여줍니다.</a:t>
            </a:r>
            <a:endParaRPr sz="1200"/>
          </a:p>
        </p:txBody>
      </p:sp>
      <p:pic>
        <p:nvPicPr>
          <p:cNvPr id="306" name="Google Shape;306;g204e58b214d_12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738" y="1853700"/>
            <a:ext cx="2419575" cy="1343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204e58b214d_12_62"/>
          <p:cNvCxnSpPr>
            <a:stCxn id="296" idx="3"/>
            <a:endCxn id="295" idx="1"/>
          </p:cNvCxnSpPr>
          <p:nvPr/>
        </p:nvCxnSpPr>
        <p:spPr>
          <a:xfrm flipH="1" rot="10800000">
            <a:off x="2822100" y="1230300"/>
            <a:ext cx="542400" cy="23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g204e58b214d_12_62"/>
          <p:cNvCxnSpPr>
            <a:stCxn id="297" idx="3"/>
            <a:endCxn id="298" idx="1"/>
          </p:cNvCxnSpPr>
          <p:nvPr/>
        </p:nvCxnSpPr>
        <p:spPr>
          <a:xfrm>
            <a:off x="2822100" y="4223350"/>
            <a:ext cx="731100" cy="90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204e58b214d_12_62"/>
          <p:cNvCxnSpPr>
            <a:stCxn id="301" idx="1"/>
            <a:endCxn id="299" idx="3"/>
          </p:cNvCxnSpPr>
          <p:nvPr/>
        </p:nvCxnSpPr>
        <p:spPr>
          <a:xfrm rot="10800000">
            <a:off x="5675775" y="1326000"/>
            <a:ext cx="589500" cy="14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g204e58b214d_12_62"/>
          <p:cNvCxnSpPr>
            <a:stCxn id="301" idx="1"/>
            <a:endCxn id="300" idx="3"/>
          </p:cNvCxnSpPr>
          <p:nvPr/>
        </p:nvCxnSpPr>
        <p:spPr>
          <a:xfrm flipH="1">
            <a:off x="5675775" y="1470000"/>
            <a:ext cx="589500" cy="202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g204e58b214d_12_62"/>
          <p:cNvCxnSpPr>
            <a:stCxn id="303" idx="1"/>
            <a:endCxn id="302" idx="3"/>
          </p:cNvCxnSpPr>
          <p:nvPr/>
        </p:nvCxnSpPr>
        <p:spPr>
          <a:xfrm rot="10800000">
            <a:off x="5706975" y="4111375"/>
            <a:ext cx="558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g204e58b214d_12_62"/>
          <p:cNvCxnSpPr>
            <a:stCxn id="305" idx="3"/>
            <a:endCxn id="304" idx="1"/>
          </p:cNvCxnSpPr>
          <p:nvPr/>
        </p:nvCxnSpPr>
        <p:spPr>
          <a:xfrm>
            <a:off x="2822100" y="2318200"/>
            <a:ext cx="597600" cy="2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4e58b214d_12_67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318" name="Google Shape;318;g204e58b214d_12_67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4</a:t>
            </a:r>
            <a:r>
              <a:rPr lang="en-US" sz="2000"/>
              <a:t>.2 점심 게시판 작성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g204e58b214d_12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363" y="1124701"/>
            <a:ext cx="2426408" cy="4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04e58b214d_12_67"/>
          <p:cNvSpPr/>
          <p:nvPr/>
        </p:nvSpPr>
        <p:spPr>
          <a:xfrm>
            <a:off x="3521750" y="1187025"/>
            <a:ext cx="2280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04e58b214d_12_67"/>
          <p:cNvSpPr/>
          <p:nvPr/>
        </p:nvSpPr>
        <p:spPr>
          <a:xfrm>
            <a:off x="5344800" y="1187025"/>
            <a:ext cx="3240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04e58b214d_12_67"/>
          <p:cNvSpPr/>
          <p:nvPr/>
        </p:nvSpPr>
        <p:spPr>
          <a:xfrm flipH="1">
            <a:off x="3521725" y="1525050"/>
            <a:ext cx="21855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04e58b214d_12_67"/>
          <p:cNvSpPr/>
          <p:nvPr/>
        </p:nvSpPr>
        <p:spPr>
          <a:xfrm>
            <a:off x="3521750" y="1864325"/>
            <a:ext cx="14313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04e58b214d_12_67"/>
          <p:cNvSpPr/>
          <p:nvPr/>
        </p:nvSpPr>
        <p:spPr>
          <a:xfrm>
            <a:off x="3521750" y="2092325"/>
            <a:ext cx="1359900" cy="22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04e58b214d_12_67"/>
          <p:cNvSpPr/>
          <p:nvPr/>
        </p:nvSpPr>
        <p:spPr>
          <a:xfrm>
            <a:off x="3521750" y="2357800"/>
            <a:ext cx="2185500" cy="268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04e58b214d_12_67"/>
          <p:cNvSpPr txBox="1"/>
          <p:nvPr/>
        </p:nvSpPr>
        <p:spPr>
          <a:xfrm>
            <a:off x="-100" y="1187025"/>
            <a:ext cx="2877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 작성 취소 버튼 : 버튼 클릭시 이전 화면으로 돌아갑니다.</a:t>
            </a:r>
            <a:endParaRPr sz="1200"/>
          </a:p>
        </p:txBody>
      </p:sp>
      <p:sp>
        <p:nvSpPr>
          <p:cNvPr id="327" name="Google Shape;327;g204e58b214d_12_67"/>
          <p:cNvSpPr txBox="1"/>
          <p:nvPr/>
        </p:nvSpPr>
        <p:spPr>
          <a:xfrm>
            <a:off x="-100" y="2026200"/>
            <a:ext cx="2877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가게 이름 작성텍스트 박스 : 가게이름을 적는 텍스트 박스입니다.</a:t>
            </a:r>
            <a:endParaRPr sz="1200"/>
          </a:p>
        </p:txBody>
      </p:sp>
      <p:sp>
        <p:nvSpPr>
          <p:cNvPr id="328" name="Google Shape;328;g204e58b214d_12_67"/>
          <p:cNvSpPr txBox="1"/>
          <p:nvPr/>
        </p:nvSpPr>
        <p:spPr>
          <a:xfrm>
            <a:off x="-100" y="3233450"/>
            <a:ext cx="2877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본문 텍스트 박스 : 가게에 대한 리뷰를 적습니다.</a:t>
            </a:r>
            <a:endParaRPr sz="1200"/>
          </a:p>
        </p:txBody>
      </p:sp>
      <p:sp>
        <p:nvSpPr>
          <p:cNvPr id="329" name="Google Shape;329;g204e58b214d_12_67"/>
          <p:cNvSpPr txBox="1"/>
          <p:nvPr/>
        </p:nvSpPr>
        <p:spPr>
          <a:xfrm>
            <a:off x="6351800" y="1963200"/>
            <a:ext cx="28065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분류 드롭다운 : 작성하는 가게의 음식 카테고리를 정할 수 있습니다.</a:t>
            </a:r>
            <a:endParaRPr sz="1200"/>
          </a:p>
        </p:txBody>
      </p:sp>
      <p:sp>
        <p:nvSpPr>
          <p:cNvPr id="330" name="Google Shape;330;g204e58b214d_12_67"/>
          <p:cNvSpPr txBox="1"/>
          <p:nvPr/>
        </p:nvSpPr>
        <p:spPr>
          <a:xfrm>
            <a:off x="6351800" y="3356700"/>
            <a:ext cx="28065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별점 : 작성하는 가게의 별점을 줄 수 있습니다.(단, 별점은 0.5~5.0 으로 줄 수 있습니다.)</a:t>
            </a:r>
            <a:endParaRPr sz="1200"/>
          </a:p>
        </p:txBody>
      </p:sp>
      <p:sp>
        <p:nvSpPr>
          <p:cNvPr id="331" name="Google Shape;331;g204e58b214d_12_67"/>
          <p:cNvSpPr txBox="1"/>
          <p:nvPr/>
        </p:nvSpPr>
        <p:spPr>
          <a:xfrm>
            <a:off x="6351800" y="1023975"/>
            <a:ext cx="28065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완료버튼 : 버튼을 누르면 게시글이 작성됩니다.</a:t>
            </a:r>
            <a:endParaRPr sz="1200"/>
          </a:p>
        </p:txBody>
      </p:sp>
      <p:cxnSp>
        <p:nvCxnSpPr>
          <p:cNvPr id="332" name="Google Shape;332;g204e58b214d_12_67"/>
          <p:cNvCxnSpPr>
            <a:stCxn id="326" idx="3"/>
            <a:endCxn id="320" idx="1"/>
          </p:cNvCxnSpPr>
          <p:nvPr/>
        </p:nvCxnSpPr>
        <p:spPr>
          <a:xfrm flipH="1" rot="10800000">
            <a:off x="2877200" y="1301175"/>
            <a:ext cx="644700" cy="16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204e58b214d_12_67"/>
          <p:cNvCxnSpPr>
            <a:stCxn id="327" idx="3"/>
            <a:endCxn id="322" idx="3"/>
          </p:cNvCxnSpPr>
          <p:nvPr/>
        </p:nvCxnSpPr>
        <p:spPr>
          <a:xfrm flipH="1" rot="10800000">
            <a:off x="2877200" y="1678950"/>
            <a:ext cx="644400" cy="624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204e58b214d_12_67"/>
          <p:cNvCxnSpPr>
            <a:stCxn id="328" idx="3"/>
            <a:endCxn id="325" idx="1"/>
          </p:cNvCxnSpPr>
          <p:nvPr/>
        </p:nvCxnSpPr>
        <p:spPr>
          <a:xfrm>
            <a:off x="2877200" y="3510500"/>
            <a:ext cx="644700" cy="19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g204e58b214d_12_67"/>
          <p:cNvCxnSpPr>
            <a:stCxn id="331" idx="1"/>
            <a:endCxn id="321" idx="3"/>
          </p:cNvCxnSpPr>
          <p:nvPr/>
        </p:nvCxnSpPr>
        <p:spPr>
          <a:xfrm rot="10800000">
            <a:off x="5668700" y="1301025"/>
            <a:ext cx="68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204e58b214d_12_67"/>
          <p:cNvCxnSpPr>
            <a:stCxn id="329" idx="1"/>
            <a:endCxn id="323" idx="3"/>
          </p:cNvCxnSpPr>
          <p:nvPr/>
        </p:nvCxnSpPr>
        <p:spPr>
          <a:xfrm rot="10800000">
            <a:off x="4953200" y="1978350"/>
            <a:ext cx="1398600" cy="26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g204e58b214d_12_67"/>
          <p:cNvCxnSpPr>
            <a:stCxn id="330" idx="1"/>
            <a:endCxn id="324" idx="3"/>
          </p:cNvCxnSpPr>
          <p:nvPr/>
        </p:nvCxnSpPr>
        <p:spPr>
          <a:xfrm rot="10800000">
            <a:off x="4881800" y="2206350"/>
            <a:ext cx="1470000" cy="151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g204e58b214d_9_35"/>
          <p:cNvGrpSpPr/>
          <p:nvPr/>
        </p:nvGrpSpPr>
        <p:grpSpPr>
          <a:xfrm>
            <a:off x="3364992" y="1124712"/>
            <a:ext cx="2419132" cy="4286400"/>
            <a:chOff x="3226688" y="1285801"/>
            <a:chExt cx="2419132" cy="4286400"/>
          </a:xfrm>
        </p:grpSpPr>
        <p:pic>
          <p:nvPicPr>
            <p:cNvPr id="343" name="Google Shape;343;g204e58b214d_9_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6688" y="1285801"/>
              <a:ext cx="2419132" cy="42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g204e58b214d_9_35"/>
            <p:cNvSpPr/>
            <p:nvPr/>
          </p:nvSpPr>
          <p:spPr>
            <a:xfrm>
              <a:off x="3537763" y="1666325"/>
              <a:ext cx="1797000" cy="307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45" name="Google Shape;345;g204e58b214d_9_35"/>
            <p:cNvSpPr/>
            <p:nvPr/>
          </p:nvSpPr>
          <p:spPr>
            <a:xfrm>
              <a:off x="5421920" y="2059250"/>
              <a:ext cx="223800" cy="222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46" name="Google Shape;346;g204e58b214d_9_35"/>
            <p:cNvSpPr/>
            <p:nvPr/>
          </p:nvSpPr>
          <p:spPr>
            <a:xfrm>
              <a:off x="4953000" y="2820950"/>
              <a:ext cx="303300" cy="292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47" name="Google Shape;347;g204e58b214d_9_35"/>
            <p:cNvSpPr/>
            <p:nvPr/>
          </p:nvSpPr>
          <p:spPr>
            <a:xfrm>
              <a:off x="5256296" y="3282742"/>
              <a:ext cx="277800" cy="222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</p:grpSp>
      <p:sp>
        <p:nvSpPr>
          <p:cNvPr id="348" name="Google Shape;348;g204e58b214d_9_35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349" name="Google Shape;349;g204e58b214d_9_35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5. 사내 연락처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204e58b214d_9_35"/>
          <p:cNvSpPr txBox="1"/>
          <p:nvPr/>
        </p:nvSpPr>
        <p:spPr>
          <a:xfrm>
            <a:off x="0" y="1396925"/>
            <a:ext cx="22992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검색창에 텍스트 입력시 이름, 번호, 직책 등으로 필터링해서 화면에 표시합니다. </a:t>
            </a:r>
            <a:endParaRPr sz="1200"/>
          </a:p>
        </p:txBody>
      </p:sp>
      <p:cxnSp>
        <p:nvCxnSpPr>
          <p:cNvPr id="351" name="Google Shape;351;g204e58b214d_9_35"/>
          <p:cNvCxnSpPr>
            <a:endCxn id="345" idx="3"/>
          </p:cNvCxnSpPr>
          <p:nvPr/>
        </p:nvCxnSpPr>
        <p:spPr>
          <a:xfrm flipH="1">
            <a:off x="5784025" y="1164511"/>
            <a:ext cx="710100" cy="845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g204e58b214d_9_35"/>
          <p:cNvSpPr txBox="1"/>
          <p:nvPr/>
        </p:nvSpPr>
        <p:spPr>
          <a:xfrm>
            <a:off x="6524825" y="794400"/>
            <a:ext cx="26193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드롭 박스를 이용하여 직책별로 필터링이 가능합니다. </a:t>
            </a:r>
            <a:endParaRPr sz="1200"/>
          </a:p>
        </p:txBody>
      </p:sp>
      <p:cxnSp>
        <p:nvCxnSpPr>
          <p:cNvPr id="353" name="Google Shape;353;g204e58b214d_9_35"/>
          <p:cNvCxnSpPr>
            <a:stCxn id="354" idx="1"/>
            <a:endCxn id="346" idx="3"/>
          </p:cNvCxnSpPr>
          <p:nvPr/>
        </p:nvCxnSpPr>
        <p:spPr>
          <a:xfrm flipH="1">
            <a:off x="5394725" y="2543575"/>
            <a:ext cx="1158300" cy="262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5" name="Google Shape;355;g204e58b214d_9_35"/>
          <p:cNvGrpSpPr/>
          <p:nvPr/>
        </p:nvGrpSpPr>
        <p:grpSpPr>
          <a:xfrm>
            <a:off x="6553025" y="1989473"/>
            <a:ext cx="2562899" cy="1293001"/>
            <a:chOff x="6092850" y="1989473"/>
            <a:chExt cx="2562899" cy="1293001"/>
          </a:xfrm>
        </p:grpSpPr>
        <p:sp>
          <p:nvSpPr>
            <p:cNvPr id="354" name="Google Shape;354;g204e58b214d_9_35"/>
            <p:cNvSpPr txBox="1"/>
            <p:nvPr/>
          </p:nvSpPr>
          <p:spPr>
            <a:xfrm>
              <a:off x="6092850" y="1989475"/>
              <a:ext cx="1737600" cy="1108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전화 아이콘 클릭 시 오른쪽사진과 같이 핸드폰 다이얼 화면에 번호를 입력해 줍니다. 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pic>
          <p:nvPicPr>
            <p:cNvPr id="356" name="Google Shape;356;g204e58b214d_9_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30450" y="1989473"/>
              <a:ext cx="825299" cy="12930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" name="Google Shape;357;g204e58b214d_9_35"/>
          <p:cNvCxnSpPr>
            <a:stCxn id="358" idx="1"/>
            <a:endCxn id="347" idx="2"/>
          </p:cNvCxnSpPr>
          <p:nvPr/>
        </p:nvCxnSpPr>
        <p:spPr>
          <a:xfrm rot="10800000">
            <a:off x="5533375" y="3344600"/>
            <a:ext cx="1037700" cy="52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g204e58b214d_9_35"/>
          <p:cNvSpPr txBox="1"/>
          <p:nvPr/>
        </p:nvSpPr>
        <p:spPr>
          <a:xfrm>
            <a:off x="6571075" y="3594050"/>
            <a:ext cx="25629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메일 아이콘 클릭 시 OutLook 메일 화면을 출력해 줍니다. </a:t>
            </a:r>
            <a:endParaRPr sz="1200"/>
          </a:p>
        </p:txBody>
      </p:sp>
      <p:pic>
        <p:nvPicPr>
          <p:cNvPr id="359" name="Google Shape;359;g204e58b214d_9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425" y="4148150"/>
            <a:ext cx="1897201" cy="150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g204e58b214d_9_35"/>
          <p:cNvCxnSpPr>
            <a:endCxn id="344" idx="1"/>
          </p:cNvCxnSpPr>
          <p:nvPr/>
        </p:nvCxnSpPr>
        <p:spPr>
          <a:xfrm flipH="1" rot="10800000">
            <a:off x="2319167" y="1659136"/>
            <a:ext cx="1356900" cy="1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s copy" id="365" name="Google Shape;3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872" y="5013233"/>
            <a:ext cx="2446771" cy="38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229950" y="955505"/>
            <a:ext cx="8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5745" lvl="0" marL="31559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000"/>
              <a:t>목차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277050" y="1757650"/>
            <a:ext cx="845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메인 화면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자유 게시판 화면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익명 게시판 화면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점심 게시판 화면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사내 연락처 화면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4e58b214d_9_55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40" name="Google Shape;40;g204e58b214d_9_55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en-US" sz="2000"/>
              <a:t>메인 화면(관리자 버전)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Google Shape;41;g204e58b214d_9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75" y="1123801"/>
            <a:ext cx="2410808" cy="4286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g204e58b214d_9_55"/>
          <p:cNvCxnSpPr>
            <a:stCxn id="43" idx="1"/>
          </p:cNvCxnSpPr>
          <p:nvPr/>
        </p:nvCxnSpPr>
        <p:spPr>
          <a:xfrm rot="10800000">
            <a:off x="5557800" y="1675450"/>
            <a:ext cx="850500" cy="9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g204e58b214d_9_55"/>
          <p:cNvCxnSpPr>
            <a:stCxn id="45" idx="1"/>
            <a:endCxn id="46" idx="3"/>
          </p:cNvCxnSpPr>
          <p:nvPr/>
        </p:nvCxnSpPr>
        <p:spPr>
          <a:xfrm flipH="1">
            <a:off x="5518500" y="2785125"/>
            <a:ext cx="889800" cy="12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" name="Google Shape;45;g204e58b214d_9_55"/>
          <p:cNvSpPr txBox="1"/>
          <p:nvPr/>
        </p:nvSpPr>
        <p:spPr>
          <a:xfrm>
            <a:off x="6408300" y="2600475"/>
            <a:ext cx="27357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자세히 보기 화면으로 이동합니다.</a:t>
            </a:r>
            <a:endParaRPr sz="1200"/>
          </a:p>
        </p:txBody>
      </p:sp>
      <p:cxnSp>
        <p:nvCxnSpPr>
          <p:cNvPr id="47" name="Google Shape;47;g204e58b214d_9_55"/>
          <p:cNvCxnSpPr>
            <a:stCxn id="48" idx="3"/>
          </p:cNvCxnSpPr>
          <p:nvPr/>
        </p:nvCxnSpPr>
        <p:spPr>
          <a:xfrm>
            <a:off x="3026400" y="3134550"/>
            <a:ext cx="503100" cy="20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" name="Google Shape;49;g204e58b214d_9_55"/>
          <p:cNvCxnSpPr>
            <a:stCxn id="50" idx="3"/>
          </p:cNvCxnSpPr>
          <p:nvPr/>
        </p:nvCxnSpPr>
        <p:spPr>
          <a:xfrm flipH="1" rot="10800000">
            <a:off x="3160200" y="1721650"/>
            <a:ext cx="393000" cy="15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g204e58b214d_9_55"/>
          <p:cNvCxnSpPr>
            <a:stCxn id="52" idx="1"/>
            <a:endCxn id="53" idx="3"/>
          </p:cNvCxnSpPr>
          <p:nvPr/>
        </p:nvCxnSpPr>
        <p:spPr>
          <a:xfrm rot="10800000">
            <a:off x="5557800" y="3369275"/>
            <a:ext cx="850500" cy="227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" name="Google Shape;52;g204e58b214d_9_55"/>
          <p:cNvSpPr txBox="1"/>
          <p:nvPr/>
        </p:nvSpPr>
        <p:spPr>
          <a:xfrm>
            <a:off x="6408300" y="3412325"/>
            <a:ext cx="27357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Do List 작성 페이지로 이동합니다.</a:t>
            </a:r>
            <a:endParaRPr sz="1200"/>
          </a:p>
        </p:txBody>
      </p:sp>
      <p:sp>
        <p:nvSpPr>
          <p:cNvPr id="54" name="Google Shape;54;g204e58b214d_9_55"/>
          <p:cNvSpPr txBox="1"/>
          <p:nvPr/>
        </p:nvSpPr>
        <p:spPr>
          <a:xfrm>
            <a:off x="6408300" y="4261800"/>
            <a:ext cx="27357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Do List 목록을 삭제합니다.</a:t>
            </a:r>
            <a:endParaRPr sz="1200"/>
          </a:p>
        </p:txBody>
      </p:sp>
      <p:cxnSp>
        <p:nvCxnSpPr>
          <p:cNvPr id="55" name="Google Shape;55;g204e58b214d_9_55"/>
          <p:cNvCxnSpPr>
            <a:stCxn id="54" idx="1"/>
            <a:endCxn id="56" idx="3"/>
          </p:cNvCxnSpPr>
          <p:nvPr/>
        </p:nvCxnSpPr>
        <p:spPr>
          <a:xfrm flipH="1">
            <a:off x="5518200" y="4446450"/>
            <a:ext cx="890100" cy="21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" name="Google Shape;50;g204e58b214d_9_55"/>
          <p:cNvSpPr txBox="1"/>
          <p:nvPr/>
        </p:nvSpPr>
        <p:spPr>
          <a:xfrm>
            <a:off x="0" y="1601800"/>
            <a:ext cx="31602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커뮤니티 앱의 대한 공지사항 내용입니다.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작성된 데이터는 SharePoint에 저장됩니다.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" name="Google Shape;48;g204e58b214d_9_55"/>
          <p:cNvSpPr txBox="1"/>
          <p:nvPr/>
        </p:nvSpPr>
        <p:spPr>
          <a:xfrm>
            <a:off x="0" y="2857500"/>
            <a:ext cx="30264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자신의 To Do List 입니다.작성된 데이터는 Outlook Calendar에 저장됩니다.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" name="Google Shape;43;g204e58b214d_9_55"/>
          <p:cNvSpPr txBox="1"/>
          <p:nvPr/>
        </p:nvSpPr>
        <p:spPr>
          <a:xfrm>
            <a:off x="6408300" y="1489600"/>
            <a:ext cx="27357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공지사항 작성 페이지로 이동합니다.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관리자만 볼 수 있습니다.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" name="Google Shape;57;g204e58b214d_9_55"/>
          <p:cNvSpPr/>
          <p:nvPr/>
        </p:nvSpPr>
        <p:spPr>
          <a:xfrm>
            <a:off x="5345525" y="1601800"/>
            <a:ext cx="212400" cy="18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04e58b214d_9_55"/>
          <p:cNvSpPr/>
          <p:nvPr/>
        </p:nvSpPr>
        <p:spPr>
          <a:xfrm>
            <a:off x="5384975" y="3288650"/>
            <a:ext cx="172800" cy="16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04e58b214d_9_55"/>
          <p:cNvSpPr/>
          <p:nvPr/>
        </p:nvSpPr>
        <p:spPr>
          <a:xfrm>
            <a:off x="5384975" y="2826050"/>
            <a:ext cx="133500" cy="1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04e58b214d_9_55"/>
          <p:cNvSpPr/>
          <p:nvPr/>
        </p:nvSpPr>
        <p:spPr>
          <a:xfrm>
            <a:off x="5255550" y="4539700"/>
            <a:ext cx="262800" cy="2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04e58b214d_9_55"/>
          <p:cNvSpPr/>
          <p:nvPr/>
        </p:nvSpPr>
        <p:spPr>
          <a:xfrm>
            <a:off x="3372400" y="5046800"/>
            <a:ext cx="24108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04e58b214d_9_55"/>
          <p:cNvSpPr txBox="1"/>
          <p:nvPr/>
        </p:nvSpPr>
        <p:spPr>
          <a:xfrm>
            <a:off x="0" y="4311525"/>
            <a:ext cx="29637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화면 전환 버튼 : 클릭시 선택된 화면으로 전환되고 현재 위치를 알려줍니다.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(왼쪽부터 : 홈, 자유게시판, 익명게시판, 점심게시판, 사내전화부)</a:t>
            </a:r>
            <a:endParaRPr sz="1200"/>
          </a:p>
        </p:txBody>
      </p:sp>
      <p:cxnSp>
        <p:nvCxnSpPr>
          <p:cNvPr id="60" name="Google Shape;60;g204e58b214d_9_55"/>
          <p:cNvCxnSpPr>
            <a:stCxn id="59" idx="3"/>
            <a:endCxn id="58" idx="1"/>
          </p:cNvCxnSpPr>
          <p:nvPr/>
        </p:nvCxnSpPr>
        <p:spPr>
          <a:xfrm>
            <a:off x="2963700" y="4773225"/>
            <a:ext cx="408600" cy="45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4e58b214d_14_63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66" name="Google Shape;66;g204e58b214d_14_63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 </a:t>
            </a:r>
            <a:r>
              <a:rPr lang="en-US" sz="2000"/>
              <a:t>메인 화면(사용자 버전)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04e58b214d_14_63"/>
          <p:cNvSpPr txBox="1"/>
          <p:nvPr/>
        </p:nvSpPr>
        <p:spPr>
          <a:xfrm>
            <a:off x="6581400" y="2562850"/>
            <a:ext cx="25626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자세히 보기 화면으로 이동합니다.</a:t>
            </a:r>
            <a:endParaRPr sz="1200"/>
          </a:p>
        </p:txBody>
      </p:sp>
      <p:sp>
        <p:nvSpPr>
          <p:cNvPr id="68" name="Google Shape;68;g204e58b214d_14_63"/>
          <p:cNvSpPr txBox="1"/>
          <p:nvPr/>
        </p:nvSpPr>
        <p:spPr>
          <a:xfrm>
            <a:off x="0" y="3288650"/>
            <a:ext cx="31056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자신의 To Do List 입니다.작성된 데이터는 Outlook Calendar에 저장됩니다.</a:t>
            </a:r>
            <a:endParaRPr sz="1200"/>
          </a:p>
        </p:txBody>
      </p:sp>
      <p:sp>
        <p:nvSpPr>
          <p:cNvPr id="69" name="Google Shape;69;g204e58b214d_14_63"/>
          <p:cNvSpPr txBox="1"/>
          <p:nvPr/>
        </p:nvSpPr>
        <p:spPr>
          <a:xfrm>
            <a:off x="0" y="1837150"/>
            <a:ext cx="31056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커뮤니티 앱의 대한 공지사항 내용입니다.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작성된 데이터는 SharePoint에 저장됩니다.</a:t>
            </a:r>
            <a:endParaRPr/>
          </a:p>
        </p:txBody>
      </p:sp>
      <p:sp>
        <p:nvSpPr>
          <p:cNvPr id="70" name="Google Shape;70;g204e58b214d_14_63"/>
          <p:cNvSpPr txBox="1"/>
          <p:nvPr/>
        </p:nvSpPr>
        <p:spPr>
          <a:xfrm>
            <a:off x="6422500" y="3412325"/>
            <a:ext cx="27213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To Do List 작성 페이지로 이동합니다.</a:t>
            </a:r>
            <a:endParaRPr sz="1200"/>
          </a:p>
        </p:txBody>
      </p:sp>
      <p:sp>
        <p:nvSpPr>
          <p:cNvPr id="71" name="Google Shape;71;g204e58b214d_14_63"/>
          <p:cNvSpPr txBox="1"/>
          <p:nvPr/>
        </p:nvSpPr>
        <p:spPr>
          <a:xfrm>
            <a:off x="6581400" y="4311525"/>
            <a:ext cx="25626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To Do List 목록을 삭제합니다.</a:t>
            </a:r>
            <a:endParaRPr sz="1200"/>
          </a:p>
        </p:txBody>
      </p:sp>
      <p:pic>
        <p:nvPicPr>
          <p:cNvPr id="72" name="Google Shape;72;g204e58b214d_14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992" y="1124712"/>
            <a:ext cx="2414016" cy="4288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204e58b214d_14_63"/>
          <p:cNvCxnSpPr>
            <a:stCxn id="69" idx="3"/>
          </p:cNvCxnSpPr>
          <p:nvPr/>
        </p:nvCxnSpPr>
        <p:spPr>
          <a:xfrm flipH="1" rot="10800000">
            <a:off x="3105600" y="1682200"/>
            <a:ext cx="447600" cy="43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g204e58b214d_14_63"/>
          <p:cNvCxnSpPr>
            <a:stCxn id="68" idx="3"/>
          </p:cNvCxnSpPr>
          <p:nvPr/>
        </p:nvCxnSpPr>
        <p:spPr>
          <a:xfrm flipH="1" rot="10800000">
            <a:off x="3105600" y="3372500"/>
            <a:ext cx="439800" cy="19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g204e58b214d_14_63"/>
          <p:cNvCxnSpPr>
            <a:stCxn id="70" idx="1"/>
            <a:endCxn id="76" idx="3"/>
          </p:cNvCxnSpPr>
          <p:nvPr/>
        </p:nvCxnSpPr>
        <p:spPr>
          <a:xfrm rot="10800000">
            <a:off x="5557900" y="3369275"/>
            <a:ext cx="864600" cy="227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g204e58b214d_14_63"/>
          <p:cNvCxnSpPr>
            <a:stCxn id="71" idx="1"/>
            <a:endCxn id="78" idx="3"/>
          </p:cNvCxnSpPr>
          <p:nvPr/>
        </p:nvCxnSpPr>
        <p:spPr>
          <a:xfrm flipH="1">
            <a:off x="5518500" y="4496175"/>
            <a:ext cx="1062900" cy="16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g204e58b214d_14_63"/>
          <p:cNvSpPr/>
          <p:nvPr/>
        </p:nvSpPr>
        <p:spPr>
          <a:xfrm>
            <a:off x="5255550" y="4539700"/>
            <a:ext cx="262800" cy="2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4e58b214d_14_63"/>
          <p:cNvSpPr/>
          <p:nvPr/>
        </p:nvSpPr>
        <p:spPr>
          <a:xfrm>
            <a:off x="5384975" y="3288650"/>
            <a:ext cx="172800" cy="16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g204e58b214d_14_63"/>
          <p:cNvCxnSpPr>
            <a:stCxn id="67" idx="1"/>
            <a:endCxn id="80" idx="3"/>
          </p:cNvCxnSpPr>
          <p:nvPr/>
        </p:nvCxnSpPr>
        <p:spPr>
          <a:xfrm flipH="1">
            <a:off x="5518500" y="2747500"/>
            <a:ext cx="1062900" cy="16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g204e58b214d_14_63"/>
          <p:cNvSpPr/>
          <p:nvPr/>
        </p:nvSpPr>
        <p:spPr>
          <a:xfrm>
            <a:off x="5384975" y="2826050"/>
            <a:ext cx="133500" cy="1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04e58b214d_14_63"/>
          <p:cNvSpPr/>
          <p:nvPr/>
        </p:nvSpPr>
        <p:spPr>
          <a:xfrm>
            <a:off x="3372400" y="5046800"/>
            <a:ext cx="24108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04e58b214d_14_63"/>
          <p:cNvSpPr txBox="1"/>
          <p:nvPr/>
        </p:nvSpPr>
        <p:spPr>
          <a:xfrm>
            <a:off x="0" y="4311525"/>
            <a:ext cx="29637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화면 전환 버튼 : 클릭시 선택된 화면으로 전환되고 현재 위치를 알려줍니다.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(왼쪽부터 : 홈, 자유게시판, 익명게시판, 점심게시판, 사내전화부)</a:t>
            </a:r>
            <a:endParaRPr sz="1200"/>
          </a:p>
        </p:txBody>
      </p:sp>
      <p:cxnSp>
        <p:nvCxnSpPr>
          <p:cNvPr id="83" name="Google Shape;83;g204e58b214d_14_63"/>
          <p:cNvCxnSpPr>
            <a:stCxn id="82" idx="3"/>
            <a:endCxn id="81" idx="1"/>
          </p:cNvCxnSpPr>
          <p:nvPr/>
        </p:nvCxnSpPr>
        <p:spPr>
          <a:xfrm>
            <a:off x="2963700" y="4773225"/>
            <a:ext cx="408600" cy="45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e58b214d_14_1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89" name="Google Shape;89;g204e58b214d_14_1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  </a:t>
            </a:r>
            <a:r>
              <a:rPr lang="en-US" sz="2000"/>
              <a:t>공지사항 작성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g204e58b214d_1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938" y="1123801"/>
            <a:ext cx="2420116" cy="42863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04e58b214d_14_1"/>
          <p:cNvSpPr txBox="1"/>
          <p:nvPr/>
        </p:nvSpPr>
        <p:spPr>
          <a:xfrm>
            <a:off x="0" y="1532325"/>
            <a:ext cx="195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이전화면으로 돌아갑니다.</a:t>
            </a:r>
            <a:endParaRPr sz="1200"/>
          </a:p>
        </p:txBody>
      </p:sp>
      <p:sp>
        <p:nvSpPr>
          <p:cNvPr id="92" name="Google Shape;92;g204e58b214d_14_1"/>
          <p:cNvSpPr txBox="1"/>
          <p:nvPr/>
        </p:nvSpPr>
        <p:spPr>
          <a:xfrm>
            <a:off x="6898800" y="1445450"/>
            <a:ext cx="22452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공지사항 작성을 완료합니다.</a:t>
            </a:r>
            <a:endParaRPr sz="1200"/>
          </a:p>
        </p:txBody>
      </p:sp>
      <p:cxnSp>
        <p:nvCxnSpPr>
          <p:cNvPr id="93" name="Google Shape;93;g204e58b214d_14_1"/>
          <p:cNvCxnSpPr>
            <a:stCxn id="92" idx="1"/>
            <a:endCxn id="94" idx="3"/>
          </p:cNvCxnSpPr>
          <p:nvPr/>
        </p:nvCxnSpPr>
        <p:spPr>
          <a:xfrm rot="10800000">
            <a:off x="5781900" y="1249700"/>
            <a:ext cx="1116900" cy="38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g204e58b214d_14_1"/>
          <p:cNvCxnSpPr>
            <a:stCxn id="96" idx="3"/>
            <a:endCxn id="97" idx="1"/>
          </p:cNvCxnSpPr>
          <p:nvPr/>
        </p:nvCxnSpPr>
        <p:spPr>
          <a:xfrm>
            <a:off x="2617800" y="3216750"/>
            <a:ext cx="870900" cy="13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204e58b214d_14_1"/>
          <p:cNvCxnSpPr>
            <a:stCxn id="96" idx="3"/>
            <a:endCxn id="99" idx="1"/>
          </p:cNvCxnSpPr>
          <p:nvPr/>
        </p:nvCxnSpPr>
        <p:spPr>
          <a:xfrm flipH="1" rot="10800000">
            <a:off x="2617800" y="2622150"/>
            <a:ext cx="870900" cy="59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g204e58b214d_14_1"/>
          <p:cNvSpPr txBox="1"/>
          <p:nvPr/>
        </p:nvSpPr>
        <p:spPr>
          <a:xfrm>
            <a:off x="0" y="2939700"/>
            <a:ext cx="26178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공지사항에 기재할</a:t>
            </a:r>
            <a:r>
              <a:rPr lang="en-US" sz="1200"/>
              <a:t> 제목, 내용, 시작 기간, 종료 기간을 작성합니다.</a:t>
            </a:r>
            <a:endParaRPr sz="1200"/>
          </a:p>
        </p:txBody>
      </p:sp>
      <p:cxnSp>
        <p:nvCxnSpPr>
          <p:cNvPr id="100" name="Google Shape;100;g204e58b214d_14_1"/>
          <p:cNvCxnSpPr>
            <a:stCxn id="96" idx="3"/>
            <a:endCxn id="101" idx="1"/>
          </p:cNvCxnSpPr>
          <p:nvPr/>
        </p:nvCxnSpPr>
        <p:spPr>
          <a:xfrm flipH="1" rot="10800000">
            <a:off x="2617800" y="2078550"/>
            <a:ext cx="870900" cy="113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g204e58b214d_14_1"/>
          <p:cNvSpPr/>
          <p:nvPr/>
        </p:nvSpPr>
        <p:spPr>
          <a:xfrm>
            <a:off x="5463450" y="1123800"/>
            <a:ext cx="3186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4e58b214d_14_1"/>
          <p:cNvSpPr/>
          <p:nvPr/>
        </p:nvSpPr>
        <p:spPr>
          <a:xfrm>
            <a:off x="3438325" y="1179150"/>
            <a:ext cx="162000" cy="19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g204e58b214d_14_1"/>
          <p:cNvCxnSpPr>
            <a:stCxn id="91" idx="3"/>
            <a:endCxn id="102" idx="1"/>
          </p:cNvCxnSpPr>
          <p:nvPr/>
        </p:nvCxnSpPr>
        <p:spPr>
          <a:xfrm flipH="1" rot="10800000">
            <a:off x="1957500" y="1277475"/>
            <a:ext cx="1480800" cy="43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g204e58b214d_14_1"/>
          <p:cNvSpPr/>
          <p:nvPr/>
        </p:nvSpPr>
        <p:spPr>
          <a:xfrm>
            <a:off x="3488675" y="1924675"/>
            <a:ext cx="21306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04e58b214d_14_1"/>
          <p:cNvSpPr/>
          <p:nvPr/>
        </p:nvSpPr>
        <p:spPr>
          <a:xfrm>
            <a:off x="3488675" y="2761488"/>
            <a:ext cx="21306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04e58b214d_14_1"/>
          <p:cNvSpPr/>
          <p:nvPr/>
        </p:nvSpPr>
        <p:spPr>
          <a:xfrm>
            <a:off x="3488675" y="2507925"/>
            <a:ext cx="2130600" cy="22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e58b214d_14_7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109" name="Google Shape;109;g204e58b214d_14_7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  </a:t>
            </a:r>
            <a:r>
              <a:rPr lang="en-US" sz="2000"/>
              <a:t>공지사항 상세 화면(관리자 버전)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g204e58b214d_1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75" y="1123800"/>
            <a:ext cx="2410808" cy="4286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204e58b214d_14_7"/>
          <p:cNvCxnSpPr>
            <a:stCxn id="112" idx="3"/>
            <a:endCxn id="113" idx="1"/>
          </p:cNvCxnSpPr>
          <p:nvPr/>
        </p:nvCxnSpPr>
        <p:spPr>
          <a:xfrm flipH="1" rot="10800000">
            <a:off x="2059500" y="1273575"/>
            <a:ext cx="1383600" cy="44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g204e58b214d_14_7"/>
          <p:cNvSpPr txBox="1"/>
          <p:nvPr/>
        </p:nvSpPr>
        <p:spPr>
          <a:xfrm>
            <a:off x="0" y="1532325"/>
            <a:ext cx="2059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이전화면으로 돌아갑니다.</a:t>
            </a:r>
            <a:endParaRPr sz="1200"/>
          </a:p>
        </p:txBody>
      </p:sp>
      <p:cxnSp>
        <p:nvCxnSpPr>
          <p:cNvPr id="114" name="Google Shape;114;g204e58b214d_14_7"/>
          <p:cNvCxnSpPr>
            <a:stCxn id="115" idx="1"/>
            <a:endCxn id="116" idx="2"/>
          </p:cNvCxnSpPr>
          <p:nvPr/>
        </p:nvCxnSpPr>
        <p:spPr>
          <a:xfrm rot="10800000">
            <a:off x="5281650" y="1448250"/>
            <a:ext cx="1559100" cy="1132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204e58b214d_14_7"/>
          <p:cNvSpPr txBox="1"/>
          <p:nvPr/>
        </p:nvSpPr>
        <p:spPr>
          <a:xfrm>
            <a:off x="6840750" y="2303400"/>
            <a:ext cx="23034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공지사항 내용을 수정할 시 사용합니다.</a:t>
            </a:r>
            <a:endParaRPr sz="1200"/>
          </a:p>
        </p:txBody>
      </p:sp>
      <p:sp>
        <p:nvSpPr>
          <p:cNvPr id="117" name="Google Shape;117;g204e58b214d_14_7"/>
          <p:cNvSpPr txBox="1"/>
          <p:nvPr/>
        </p:nvSpPr>
        <p:spPr>
          <a:xfrm>
            <a:off x="6840600" y="1332500"/>
            <a:ext cx="23034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공지사항 내용을 삭제할 시 사용합니다.</a:t>
            </a:r>
            <a:endParaRPr sz="1200"/>
          </a:p>
        </p:txBody>
      </p:sp>
      <p:cxnSp>
        <p:nvCxnSpPr>
          <p:cNvPr id="118" name="Google Shape;118;g204e58b214d_14_7"/>
          <p:cNvCxnSpPr>
            <a:stCxn id="117" idx="1"/>
            <a:endCxn id="119" idx="3"/>
          </p:cNvCxnSpPr>
          <p:nvPr/>
        </p:nvCxnSpPr>
        <p:spPr>
          <a:xfrm rot="10800000">
            <a:off x="5738700" y="1301750"/>
            <a:ext cx="1101900" cy="30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204e58b214d_14_7"/>
          <p:cNvSpPr/>
          <p:nvPr/>
        </p:nvSpPr>
        <p:spPr>
          <a:xfrm>
            <a:off x="3443075" y="1155625"/>
            <a:ext cx="165300" cy="2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4e58b214d_14_7"/>
          <p:cNvSpPr/>
          <p:nvPr/>
        </p:nvSpPr>
        <p:spPr>
          <a:xfrm>
            <a:off x="5131475" y="1155625"/>
            <a:ext cx="300600" cy="2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4e58b214d_14_7"/>
          <p:cNvSpPr/>
          <p:nvPr/>
        </p:nvSpPr>
        <p:spPr>
          <a:xfrm>
            <a:off x="5438075" y="1155625"/>
            <a:ext cx="300600" cy="2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4e58b214d_14_7"/>
          <p:cNvSpPr txBox="1"/>
          <p:nvPr/>
        </p:nvSpPr>
        <p:spPr>
          <a:xfrm>
            <a:off x="0" y="2818900"/>
            <a:ext cx="22248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공지사항 내용 수정이 필요하면 변경할 수 있습니다.</a:t>
            </a:r>
            <a:endParaRPr sz="1200"/>
          </a:p>
        </p:txBody>
      </p:sp>
      <p:cxnSp>
        <p:nvCxnSpPr>
          <p:cNvPr id="121" name="Google Shape;121;g204e58b214d_14_7"/>
          <p:cNvCxnSpPr>
            <a:stCxn id="120" idx="3"/>
            <a:endCxn id="122" idx="1"/>
          </p:cNvCxnSpPr>
          <p:nvPr/>
        </p:nvCxnSpPr>
        <p:spPr>
          <a:xfrm flipH="1" rot="10800000">
            <a:off x="2224800" y="2150950"/>
            <a:ext cx="1240800" cy="94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g204e58b214d_14_7"/>
          <p:cNvSpPr/>
          <p:nvPr/>
        </p:nvSpPr>
        <p:spPr>
          <a:xfrm>
            <a:off x="3465576" y="1997125"/>
            <a:ext cx="21306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04e58b214d_14_7"/>
          <p:cNvSpPr/>
          <p:nvPr/>
        </p:nvSpPr>
        <p:spPr>
          <a:xfrm>
            <a:off x="4048450" y="2551176"/>
            <a:ext cx="1618500" cy="23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4e58b214d_14_7"/>
          <p:cNvSpPr/>
          <p:nvPr/>
        </p:nvSpPr>
        <p:spPr>
          <a:xfrm>
            <a:off x="3443075" y="2986200"/>
            <a:ext cx="2161800" cy="119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g204e58b214d_14_7"/>
          <p:cNvCxnSpPr>
            <a:stCxn id="120" idx="3"/>
            <a:endCxn id="123" idx="1"/>
          </p:cNvCxnSpPr>
          <p:nvPr/>
        </p:nvCxnSpPr>
        <p:spPr>
          <a:xfrm flipH="1" rot="10800000">
            <a:off x="2224800" y="2669950"/>
            <a:ext cx="1823700" cy="42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204e58b214d_14_7"/>
          <p:cNvCxnSpPr>
            <a:stCxn id="120" idx="3"/>
            <a:endCxn id="124" idx="1"/>
          </p:cNvCxnSpPr>
          <p:nvPr/>
        </p:nvCxnSpPr>
        <p:spPr>
          <a:xfrm>
            <a:off x="2224800" y="3095950"/>
            <a:ext cx="1218300" cy="48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e58b214d_14_93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132" name="Google Shape;132;g204e58b214d_14_93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1.4  </a:t>
            </a:r>
            <a:r>
              <a:rPr lang="en-US" sz="2000"/>
              <a:t>공지사항 상세 화면(사용자 버전)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204e58b214d_14_93"/>
          <p:cNvSpPr txBox="1"/>
          <p:nvPr/>
        </p:nvSpPr>
        <p:spPr>
          <a:xfrm>
            <a:off x="0" y="1527600"/>
            <a:ext cx="20046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이전화면으로 돌아갑니다.</a:t>
            </a:r>
            <a:endParaRPr sz="1200"/>
          </a:p>
        </p:txBody>
      </p:sp>
      <p:pic>
        <p:nvPicPr>
          <p:cNvPr id="134" name="Google Shape;134;g204e58b214d_14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992" y="1124712"/>
            <a:ext cx="2414016" cy="428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04e58b214d_14_93"/>
          <p:cNvSpPr/>
          <p:nvPr/>
        </p:nvSpPr>
        <p:spPr>
          <a:xfrm>
            <a:off x="3443075" y="1155625"/>
            <a:ext cx="165300" cy="2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g204e58b214d_14_93"/>
          <p:cNvCxnSpPr>
            <a:stCxn id="133" idx="3"/>
            <a:endCxn id="135" idx="1"/>
          </p:cNvCxnSpPr>
          <p:nvPr/>
        </p:nvCxnSpPr>
        <p:spPr>
          <a:xfrm flipH="1" rot="10800000">
            <a:off x="2004600" y="1273650"/>
            <a:ext cx="1438500" cy="43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204e58b214d_14_93"/>
          <p:cNvSpPr/>
          <p:nvPr/>
        </p:nvSpPr>
        <p:spPr>
          <a:xfrm>
            <a:off x="3476825" y="2049671"/>
            <a:ext cx="1341900" cy="19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e58b214d_14_93"/>
          <p:cNvSpPr/>
          <p:nvPr/>
        </p:nvSpPr>
        <p:spPr>
          <a:xfrm>
            <a:off x="3476825" y="2983325"/>
            <a:ext cx="1931700" cy="58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4e58b214d_14_93"/>
          <p:cNvSpPr/>
          <p:nvPr/>
        </p:nvSpPr>
        <p:spPr>
          <a:xfrm>
            <a:off x="3476825" y="2568350"/>
            <a:ext cx="1931700" cy="19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g204e58b214d_14_93"/>
          <p:cNvCxnSpPr>
            <a:stCxn id="141" idx="3"/>
            <a:endCxn id="137" idx="1"/>
          </p:cNvCxnSpPr>
          <p:nvPr/>
        </p:nvCxnSpPr>
        <p:spPr>
          <a:xfrm flipH="1" rot="10800000">
            <a:off x="2098800" y="2148200"/>
            <a:ext cx="1377900" cy="89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204e58b214d_14_93"/>
          <p:cNvCxnSpPr>
            <a:stCxn id="141" idx="3"/>
            <a:endCxn id="139" idx="1"/>
          </p:cNvCxnSpPr>
          <p:nvPr/>
        </p:nvCxnSpPr>
        <p:spPr>
          <a:xfrm flipH="1" rot="10800000">
            <a:off x="2098800" y="2666900"/>
            <a:ext cx="1377900" cy="37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204e58b214d_14_93"/>
          <p:cNvCxnSpPr>
            <a:stCxn id="141" idx="3"/>
            <a:endCxn id="138" idx="1"/>
          </p:cNvCxnSpPr>
          <p:nvPr/>
        </p:nvCxnSpPr>
        <p:spPr>
          <a:xfrm>
            <a:off x="2098800" y="3042200"/>
            <a:ext cx="1377900" cy="23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g204e58b214d_14_93"/>
          <p:cNvSpPr txBox="1"/>
          <p:nvPr/>
        </p:nvSpPr>
        <p:spPr>
          <a:xfrm>
            <a:off x="0" y="2765150"/>
            <a:ext cx="20988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사용자는 공지사항 내용을 확인만 할 수 있습니다.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4e58b214d_14_26"/>
          <p:cNvSpPr txBox="1"/>
          <p:nvPr>
            <p:ph type="title"/>
          </p:nvPr>
        </p:nvSpPr>
        <p:spPr>
          <a:xfrm flipH="1">
            <a:off x="332873" y="322550"/>
            <a:ext cx="436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</p:txBody>
      </p:sp>
      <p:sp>
        <p:nvSpPr>
          <p:cNvPr id="149" name="Google Shape;149;g204e58b214d_14_26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1.5  </a:t>
            </a:r>
            <a:r>
              <a:rPr lang="en-US" sz="2000"/>
              <a:t>To Do List 작성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g204e58b214d_14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250" y="1123801"/>
            <a:ext cx="2417492" cy="428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204e58b214d_14_26"/>
          <p:cNvCxnSpPr>
            <a:stCxn id="152" idx="3"/>
            <a:endCxn id="153" idx="1"/>
          </p:cNvCxnSpPr>
          <p:nvPr/>
        </p:nvCxnSpPr>
        <p:spPr>
          <a:xfrm flipH="1" rot="10800000">
            <a:off x="2004600" y="1273650"/>
            <a:ext cx="1438500" cy="43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204e58b214d_14_26"/>
          <p:cNvSpPr/>
          <p:nvPr/>
        </p:nvSpPr>
        <p:spPr>
          <a:xfrm>
            <a:off x="3443100" y="1155625"/>
            <a:ext cx="165300" cy="2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04e58b214d_14_26"/>
          <p:cNvSpPr txBox="1"/>
          <p:nvPr/>
        </p:nvSpPr>
        <p:spPr>
          <a:xfrm>
            <a:off x="0" y="1527600"/>
            <a:ext cx="20046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이전화면으로 돌아갑니다.</a:t>
            </a:r>
            <a:endParaRPr sz="1200"/>
          </a:p>
        </p:txBody>
      </p:sp>
      <p:sp>
        <p:nvSpPr>
          <p:cNvPr id="154" name="Google Shape;154;g204e58b214d_14_26"/>
          <p:cNvSpPr/>
          <p:nvPr/>
        </p:nvSpPr>
        <p:spPr>
          <a:xfrm>
            <a:off x="3840480" y="1700784"/>
            <a:ext cx="1810500" cy="2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4e58b214d_14_26"/>
          <p:cNvSpPr/>
          <p:nvPr/>
        </p:nvSpPr>
        <p:spPr>
          <a:xfrm>
            <a:off x="3528550" y="2422775"/>
            <a:ext cx="2084100" cy="15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4e58b214d_14_26"/>
          <p:cNvSpPr txBox="1"/>
          <p:nvPr/>
        </p:nvSpPr>
        <p:spPr>
          <a:xfrm>
            <a:off x="6933475" y="1460825"/>
            <a:ext cx="2210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Do List 작성을 완료합니다.</a:t>
            </a:r>
            <a:endParaRPr sz="1200"/>
          </a:p>
        </p:txBody>
      </p:sp>
      <p:cxnSp>
        <p:nvCxnSpPr>
          <p:cNvPr id="157" name="Google Shape;157;g204e58b214d_14_26"/>
          <p:cNvCxnSpPr>
            <a:stCxn id="156" idx="1"/>
            <a:endCxn id="158" idx="3"/>
          </p:cNvCxnSpPr>
          <p:nvPr/>
        </p:nvCxnSpPr>
        <p:spPr>
          <a:xfrm rot="10800000">
            <a:off x="5612575" y="1241675"/>
            <a:ext cx="1320900" cy="40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204e58b214d_14_26"/>
          <p:cNvSpPr/>
          <p:nvPr/>
        </p:nvSpPr>
        <p:spPr>
          <a:xfrm>
            <a:off x="5306350" y="1123800"/>
            <a:ext cx="306300" cy="2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4e58b214d_14_26"/>
          <p:cNvSpPr txBox="1"/>
          <p:nvPr/>
        </p:nvSpPr>
        <p:spPr>
          <a:xfrm>
            <a:off x="6194525" y="2145738"/>
            <a:ext cx="29496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Do List 시작일, 종료일을 작성합니다.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(작성은 왼쪽부터 일, 시간, 분 입니다.)</a:t>
            </a:r>
            <a:endParaRPr sz="1200"/>
          </a:p>
        </p:txBody>
      </p:sp>
      <p:cxnSp>
        <p:nvCxnSpPr>
          <p:cNvPr id="160" name="Google Shape;160;g204e58b214d_14_26"/>
          <p:cNvCxnSpPr>
            <a:stCxn id="159" idx="1"/>
            <a:endCxn id="154" idx="3"/>
          </p:cNvCxnSpPr>
          <p:nvPr/>
        </p:nvCxnSpPr>
        <p:spPr>
          <a:xfrm rot="10800000">
            <a:off x="5650925" y="1818588"/>
            <a:ext cx="543600" cy="604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204e58b214d_14_26"/>
          <p:cNvCxnSpPr>
            <a:stCxn id="159" idx="1"/>
            <a:endCxn id="162" idx="3"/>
          </p:cNvCxnSpPr>
          <p:nvPr/>
        </p:nvCxnSpPr>
        <p:spPr>
          <a:xfrm rot="10800000">
            <a:off x="5650925" y="2121288"/>
            <a:ext cx="543600" cy="301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204e58b214d_14_26"/>
          <p:cNvCxnSpPr>
            <a:stCxn id="164" idx="3"/>
            <a:endCxn id="155" idx="1"/>
          </p:cNvCxnSpPr>
          <p:nvPr/>
        </p:nvCxnSpPr>
        <p:spPr>
          <a:xfrm flipH="1" rot="10800000">
            <a:off x="1836600" y="3200100"/>
            <a:ext cx="1692000" cy="22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g204e58b214d_14_26"/>
          <p:cNvSpPr txBox="1"/>
          <p:nvPr/>
        </p:nvSpPr>
        <p:spPr>
          <a:xfrm>
            <a:off x="0" y="3244350"/>
            <a:ext cx="18366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할일을 작성합니다.</a:t>
            </a:r>
            <a:endParaRPr sz="1200"/>
          </a:p>
        </p:txBody>
      </p:sp>
      <p:sp>
        <p:nvSpPr>
          <p:cNvPr id="162" name="Google Shape;162;g204e58b214d_14_26"/>
          <p:cNvSpPr/>
          <p:nvPr/>
        </p:nvSpPr>
        <p:spPr>
          <a:xfrm>
            <a:off x="3840480" y="2002536"/>
            <a:ext cx="1810500" cy="23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204e58b214d_14_26"/>
          <p:cNvPicPr preferRelativeResize="0"/>
          <p:nvPr/>
        </p:nvPicPr>
        <p:blipFill rotWithShape="1">
          <a:blip r:embed="rId4">
            <a:alphaModFix/>
          </a:blip>
          <a:srcRect b="0" l="41588" r="0" t="3614"/>
          <a:stretch/>
        </p:blipFill>
        <p:spPr>
          <a:xfrm>
            <a:off x="6273250" y="3754175"/>
            <a:ext cx="2870874" cy="16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04e58b214d_14_26"/>
          <p:cNvSpPr txBox="1"/>
          <p:nvPr/>
        </p:nvSpPr>
        <p:spPr>
          <a:xfrm>
            <a:off x="6438175" y="3200100"/>
            <a:ext cx="27057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 Do List 작성을 완료 시 Outlook Calendar에서 확인할 수 있습니다.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e58b214d_9_50"/>
          <p:cNvSpPr txBox="1"/>
          <p:nvPr>
            <p:ph type="title"/>
          </p:nvPr>
        </p:nvSpPr>
        <p:spPr>
          <a:xfrm flipH="1">
            <a:off x="332873" y="322550"/>
            <a:ext cx="436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en-US"/>
              <a:t>PowerApps 커뮤니티 앱 사용자 매뉴얼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2" name="Google Shape;172;g204e58b214d_9_50"/>
          <p:cNvSpPr txBox="1"/>
          <p:nvPr>
            <p:ph idx="1" type="body"/>
          </p:nvPr>
        </p:nvSpPr>
        <p:spPr>
          <a:xfrm>
            <a:off x="218769" y="816001"/>
            <a:ext cx="87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자유게시판 메인 화면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04e58b214d_9_50"/>
          <p:cNvSpPr txBox="1"/>
          <p:nvPr/>
        </p:nvSpPr>
        <p:spPr>
          <a:xfrm>
            <a:off x="0" y="1305000"/>
            <a:ext cx="2382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자신이</a:t>
            </a:r>
            <a:r>
              <a:rPr lang="en-US" sz="1200"/>
              <a:t> 쓴 글만 볼 수 있습니다.</a:t>
            </a:r>
            <a:endParaRPr sz="1200"/>
          </a:p>
        </p:txBody>
      </p:sp>
      <p:sp>
        <p:nvSpPr>
          <p:cNvPr id="174" name="Google Shape;174;g204e58b214d_9_50"/>
          <p:cNvSpPr txBox="1"/>
          <p:nvPr/>
        </p:nvSpPr>
        <p:spPr>
          <a:xfrm>
            <a:off x="6496475" y="1273550"/>
            <a:ext cx="264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게시글 작성화면으로이동합니다.</a:t>
            </a:r>
            <a:endParaRPr sz="1200"/>
          </a:p>
        </p:txBody>
      </p:sp>
      <p:grpSp>
        <p:nvGrpSpPr>
          <p:cNvPr id="175" name="Google Shape;175;g204e58b214d_9_50"/>
          <p:cNvGrpSpPr/>
          <p:nvPr/>
        </p:nvGrpSpPr>
        <p:grpSpPr>
          <a:xfrm>
            <a:off x="3364992" y="1124712"/>
            <a:ext cx="2400200" cy="4286399"/>
            <a:chOff x="3333125" y="1254351"/>
            <a:chExt cx="2400200" cy="4286399"/>
          </a:xfrm>
        </p:grpSpPr>
        <p:pic>
          <p:nvPicPr>
            <p:cNvPr id="176" name="Google Shape;176;g204e58b214d_9_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3125" y="1254351"/>
              <a:ext cx="2400200" cy="428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204e58b214d_9_50"/>
            <p:cNvSpPr/>
            <p:nvPr/>
          </p:nvSpPr>
          <p:spPr>
            <a:xfrm>
              <a:off x="3392975" y="1517175"/>
              <a:ext cx="173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204e58b214d_9_50"/>
            <p:cNvSpPr/>
            <p:nvPr/>
          </p:nvSpPr>
          <p:spPr>
            <a:xfrm>
              <a:off x="5487075" y="1517175"/>
              <a:ext cx="173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204e58b214d_9_50"/>
            <p:cNvSpPr/>
            <p:nvPr/>
          </p:nvSpPr>
          <p:spPr>
            <a:xfrm>
              <a:off x="3616125" y="1517175"/>
              <a:ext cx="1826100" cy="19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" name="Google Shape;180;g204e58b214d_9_50"/>
          <p:cNvCxnSpPr>
            <a:stCxn id="181" idx="1"/>
            <a:endCxn id="179" idx="2"/>
          </p:cNvCxnSpPr>
          <p:nvPr/>
        </p:nvCxnSpPr>
        <p:spPr>
          <a:xfrm rot="10800000">
            <a:off x="4560900" y="1583925"/>
            <a:ext cx="1935600" cy="74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204e58b214d_9_50"/>
          <p:cNvSpPr txBox="1"/>
          <p:nvPr/>
        </p:nvSpPr>
        <p:spPr>
          <a:xfrm>
            <a:off x="6496500" y="2046975"/>
            <a:ext cx="26475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제목이나 작성자, 내용으로 게시글을 검색할 수 있습니다.</a:t>
            </a:r>
            <a:endParaRPr sz="1200"/>
          </a:p>
        </p:txBody>
      </p:sp>
      <p:pic>
        <p:nvPicPr>
          <p:cNvPr id="182" name="Google Shape;182;g204e58b214d_9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25" y="1995788"/>
            <a:ext cx="1736400" cy="78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204e58b214d_9_50"/>
          <p:cNvCxnSpPr>
            <a:endCxn id="178" idx="3"/>
          </p:cNvCxnSpPr>
          <p:nvPr/>
        </p:nvCxnSpPr>
        <p:spPr>
          <a:xfrm rot="10800000">
            <a:off x="5692042" y="1485786"/>
            <a:ext cx="804300" cy="3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204e58b214d_9_50"/>
          <p:cNvCxnSpPr>
            <a:stCxn id="173" idx="3"/>
            <a:endCxn id="177" idx="1"/>
          </p:cNvCxnSpPr>
          <p:nvPr/>
        </p:nvCxnSpPr>
        <p:spPr>
          <a:xfrm flipH="1" rot="10800000">
            <a:off x="2382000" y="1485750"/>
            <a:ext cx="1042800" cy="3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2018-03-20T07:08:00Z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0x0101000E6B2CFC3EA1A347B8DBE3DC96588C49</vt:lpwstr>
  </property>
  <property fmtid="{D5CDD505-2E9C-101B-9397-08002B2CF9AE}" pid="3" name="MediaServiceImageTags">
    <vt:lpwstr/>
  </property>
</Properties>
</file>