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94" r:id="rId3"/>
    <p:sldId id="279" r:id="rId4"/>
    <p:sldId id="296" r:id="rId5"/>
    <p:sldId id="295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8" r:id="rId14"/>
    <p:sldId id="3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D3D3D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2022-12-12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312" y="1587269"/>
            <a:ext cx="67974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SillaUniv</a:t>
            </a:r>
            <a:r>
              <a:rPr lang="en-US" altLang="ko-KR" sz="72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. </a:t>
            </a:r>
            <a:r>
              <a:rPr lang="en-US" altLang="ko-KR" sz="72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Bus.St</a:t>
            </a:r>
            <a:endParaRPr lang="en-US" altLang="ko-KR" sz="72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0661" y="3712800"/>
            <a:ext cx="404790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201895048_</a:t>
            </a:r>
            <a:r>
              <a:rPr lang="ko-KR" altLang="en-US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백영록</a:t>
            </a:r>
            <a:endParaRPr lang="en-US" altLang="ko-KR" sz="40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201895099_</a:t>
            </a:r>
            <a:r>
              <a:rPr lang="ko-KR" altLang="en-US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한승완</a:t>
            </a:r>
            <a:endParaRPr lang="en-US" altLang="ko-KR" sz="40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bot</a:t>
            </a:r>
          </a:p>
        </p:txBody>
      </p:sp>
      <p:pic>
        <p:nvPicPr>
          <p:cNvPr id="11266" name="Picture 2" descr="https://cdn.discordapp.com/attachments/424058557609148418/105153431835641036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2" y="1187115"/>
            <a:ext cx="6200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15175" y="2642088"/>
            <a:ext cx="4581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채팅봇의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매크로 설정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버스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6B4FB-01F7-DBE2-FF7B-26FC1934BEDC}"/>
              </a:ext>
            </a:extLst>
          </p:cNvPr>
          <p:cNvSpPr txBox="1"/>
          <p:nvPr/>
        </p:nvSpPr>
        <p:spPr>
          <a:xfrm>
            <a:off x="6251975" y="579094"/>
            <a:ext cx="337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Telegram.code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4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동작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8450" y="1333500"/>
            <a:ext cx="4429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챗봇과의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대화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59503-E45B-43B6-5137-0EF0DA8C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203649"/>
            <a:ext cx="3916265" cy="51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Trouble Shooting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8450" y="1333500"/>
            <a:ext cx="4581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파일을 각각 </a:t>
            </a:r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busNo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first, second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배열로 저장하여 등록하려 했으나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buses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배열에 넣어주려 했으나 실패해서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append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Picture 6" descr="https://cdn.discordapp.com/attachments/424058557609148418/105152888631329590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333500"/>
            <a:ext cx="52197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Trouble Shooting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8450" y="1333500"/>
            <a:ext cx="4581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형식의 데이터를 받아서 가공해서 쓸려 했으나 가독성을 못살리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겠어서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전달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가공하고 넘김 받은 상태에서는 저 형식대로 가공이 안됨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5B3C3-C47E-DB3C-C90E-F9C44728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2192695"/>
            <a:ext cx="4762913" cy="12998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89316B-457D-831C-2CFE-8C40415D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4909073"/>
            <a:ext cx="6965021" cy="16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7896" y="2084408"/>
            <a:ext cx="5783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2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0AAD3-1D22-89E8-A3C2-92347730F42B}"/>
              </a:ext>
            </a:extLst>
          </p:cNvPr>
          <p:cNvSpPr txBox="1"/>
          <p:nvPr/>
        </p:nvSpPr>
        <p:spPr>
          <a:xfrm>
            <a:off x="5290457" y="4596310"/>
            <a:ext cx="64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https://github.com/SeoungWan/cloud_bus_Modify</a:t>
            </a:r>
          </a:p>
        </p:txBody>
      </p:sp>
    </p:spTree>
    <p:extLst>
      <p:ext uri="{BB962C8B-B14F-4D97-AF65-F5344CB8AC3E}">
        <p14:creationId xmlns:p14="http://schemas.microsoft.com/office/powerpoint/2010/main" val="10587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99449" cy="369332"/>
              <a:chOff x="212651" y="3255887"/>
              <a:chExt cx="149944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회사소개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499449" cy="369332"/>
              <a:chOff x="2356877" y="3206557"/>
              <a:chExt cx="1499449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시장현황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83795" cy="369332"/>
              <a:chOff x="4952427" y="3207822"/>
              <a:chExt cx="1683795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SWOT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2773837" cy="369332"/>
              <a:chOff x="6956206" y="3236652"/>
              <a:chExt cx="277383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신규전략 및 구체적 방안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323245"/>
            <a:ext cx="195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구상도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11D18F8-B01C-8DA9-F57B-23EA4A25D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30" y="2950105"/>
            <a:ext cx="1191638" cy="11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Github Logo - Free social media icons">
            <a:extLst>
              <a:ext uri="{FF2B5EF4-FFF2-40B4-BE49-F238E27FC236}">
                <a16:creationId xmlns:a16="http://schemas.microsoft.com/office/drawing/2014/main" id="{A1E6F50E-5B13-0400-5114-254D1E69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22" y="4845267"/>
            <a:ext cx="1513181" cy="15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zure - Free shapes icons">
            <a:extLst>
              <a:ext uri="{FF2B5EF4-FFF2-40B4-BE49-F238E27FC236}">
                <a16:creationId xmlns:a16="http://schemas.microsoft.com/office/drawing/2014/main" id="{39D181F8-F59A-F8E5-6B5E-7997A58B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16" y="1361715"/>
            <a:ext cx="1569395" cy="156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How to Read/Write Azure Table Storage data in SSIS | ZappySys Blog">
            <a:extLst>
              <a:ext uri="{FF2B5EF4-FFF2-40B4-BE49-F238E27FC236}">
                <a16:creationId xmlns:a16="http://schemas.microsoft.com/office/drawing/2014/main" id="{DAC4A92A-F3CC-8CB5-57AA-8969D8EE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03" y="1805165"/>
            <a:ext cx="955935" cy="9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1012">
            <a:extLst>
              <a:ext uri="{FF2B5EF4-FFF2-40B4-BE49-F238E27FC236}">
                <a16:creationId xmlns:a16="http://schemas.microsoft.com/office/drawing/2014/main" id="{ECA5700A-64C0-EDED-11CB-5CF7444C6EDE}"/>
              </a:ext>
            </a:extLst>
          </p:cNvPr>
          <p:cNvGrpSpPr/>
          <p:nvPr/>
        </p:nvGrpSpPr>
        <p:grpSpPr>
          <a:xfrm>
            <a:off x="8968048" y="3121937"/>
            <a:ext cx="1389341" cy="1301443"/>
            <a:chOff x="501887" y="4956605"/>
            <a:chExt cx="2094074" cy="2094074"/>
          </a:xfrm>
        </p:grpSpPr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F05FB6B5-396E-E364-B8C9-E1128A45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87" y="4956605"/>
              <a:ext cx="2094074" cy="2094074"/>
            </a:xfrm>
            <a:prstGeom prst="rect">
              <a:avLst/>
            </a:prstGeom>
          </p:spPr>
        </p:pic>
      </p:grpSp>
      <p:grpSp>
        <p:nvGrpSpPr>
          <p:cNvPr id="30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 rot="19730340">
            <a:off x="3350620" y="2813897"/>
            <a:ext cx="1597142" cy="453743"/>
            <a:chOff x="7370707" y="5725726"/>
            <a:chExt cx="2947555" cy="664364"/>
          </a:xfrm>
        </p:grpSpPr>
        <p:pic>
          <p:nvPicPr>
            <p:cNvPr id="31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32" name="그룹 1014">
            <a:extLst>
              <a:ext uri="{FF2B5EF4-FFF2-40B4-BE49-F238E27FC236}">
                <a16:creationId xmlns:a16="http://schemas.microsoft.com/office/drawing/2014/main" id="{64C59B3A-3B6A-D58D-98DE-DA77C17CA43A}"/>
              </a:ext>
            </a:extLst>
          </p:cNvPr>
          <p:cNvGrpSpPr/>
          <p:nvPr/>
        </p:nvGrpSpPr>
        <p:grpSpPr>
          <a:xfrm rot="2089914">
            <a:off x="3366291" y="4384562"/>
            <a:ext cx="1597142" cy="453743"/>
            <a:chOff x="7370707" y="5725726"/>
            <a:chExt cx="2947555" cy="664364"/>
          </a:xfrm>
        </p:grpSpPr>
        <p:pic>
          <p:nvPicPr>
            <p:cNvPr id="33" name="Object 41">
              <a:extLst>
                <a:ext uri="{FF2B5EF4-FFF2-40B4-BE49-F238E27FC236}">
                  <a16:creationId xmlns:a16="http://schemas.microsoft.com/office/drawing/2014/main" id="{B2843245-DD8C-3A3E-8E3D-4A6B1669E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29" y="2943873"/>
            <a:ext cx="3074606" cy="1729466"/>
          </a:xfrm>
          <a:prstGeom prst="rect">
            <a:avLst/>
          </a:prstGeom>
        </p:spPr>
      </p:pic>
      <p:grpSp>
        <p:nvGrpSpPr>
          <p:cNvPr id="34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>
            <a:off x="3393429" y="3581734"/>
            <a:ext cx="1606468" cy="453743"/>
            <a:chOff x="7370707" y="5725726"/>
            <a:chExt cx="2947555" cy="664364"/>
          </a:xfrm>
        </p:grpSpPr>
        <p:pic>
          <p:nvPicPr>
            <p:cNvPr id="35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36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>
            <a:off x="7508845" y="3319052"/>
            <a:ext cx="1008459" cy="453743"/>
            <a:chOff x="7370707" y="5725726"/>
            <a:chExt cx="2947555" cy="664364"/>
          </a:xfrm>
        </p:grpSpPr>
        <p:pic>
          <p:nvPicPr>
            <p:cNvPr id="37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38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 rot="10800000">
            <a:off x="7489261" y="4005583"/>
            <a:ext cx="1008459" cy="453743"/>
            <a:chOff x="7370707" y="5725726"/>
            <a:chExt cx="2947555" cy="664364"/>
          </a:xfrm>
        </p:grpSpPr>
        <p:pic>
          <p:nvPicPr>
            <p:cNvPr id="39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F15D47-D2D1-1BB6-75A3-6E91AE2D0D07}"/>
              </a:ext>
            </a:extLst>
          </p:cNvPr>
          <p:cNvSpPr txBox="1"/>
          <p:nvPr/>
        </p:nvSpPr>
        <p:spPr>
          <a:xfrm>
            <a:off x="424537" y="408226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Visual Studio Code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E6281-7B6D-BC85-DA15-6BC73DE9E4E8}"/>
              </a:ext>
            </a:extLst>
          </p:cNvPr>
          <p:cNvSpPr txBox="1"/>
          <p:nvPr/>
        </p:nvSpPr>
        <p:spPr>
          <a:xfrm>
            <a:off x="9262795" y="44515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A6949-A27D-C4AB-E917-5312E5F87781}"/>
              </a:ext>
            </a:extLst>
          </p:cNvPr>
          <p:cNvSpPr txBox="1"/>
          <p:nvPr/>
        </p:nvSpPr>
        <p:spPr>
          <a:xfrm>
            <a:off x="7508845" y="4376614"/>
            <a:ext cx="126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C014B-E1CA-5CE5-9C53-478E8B6F8BA7}"/>
              </a:ext>
            </a:extLst>
          </p:cNvPr>
          <p:cNvSpPr txBox="1"/>
          <p:nvPr/>
        </p:nvSpPr>
        <p:spPr>
          <a:xfrm>
            <a:off x="7454070" y="298403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Response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3592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</a:p>
        </p:txBody>
      </p:sp>
      <p:pic>
        <p:nvPicPr>
          <p:cNvPr id="4098" name="Picture 2" descr="https://cdn.discordapp.com/attachments/424058557609148418/105152654561903413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82" y="1722475"/>
            <a:ext cx="5910318" cy="42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discordapp.com/attachments/424058557609148418/105152577126662558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722475"/>
            <a:ext cx="5538457" cy="42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3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&gt;&gt; 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122" name="Picture 2" descr="https://cdn.discordapp.com/attachments/424058557609148418/1051525302280519790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472185"/>
            <a:ext cx="10855781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209620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81" y="317304"/>
            <a:ext cx="5049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7341" y="2604520"/>
            <a:ext cx="4107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데이터를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Append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하기 위해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 시킨 코드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8" name="Picture 6" descr="https://cdn.discordapp.com/attachments/424058557609148418/105152888631329590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350720"/>
            <a:ext cx="52197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95623" y="527275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17687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3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8" name="Picture 4" descr="https://cdn.discordapp.com/attachments/424058557609148418/105152755247847840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8" y="1401460"/>
            <a:ext cx="8676041" cy="4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6650" y="1336145"/>
            <a:ext cx="4514850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타입에 따른 다른 값을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반환 하기 위한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Key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Python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2192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5981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__init__.py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881" y="317304"/>
            <a:ext cx="3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3225" y="2724767"/>
            <a:ext cx="4581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 Table Storage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338" name="Picture 2" descr="https://cdn.discordapp.com/attachments/424058557609148418/105153119767259545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9" y="1103886"/>
            <a:ext cx="5427891" cy="43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2B6D5D-A169-B955-F208-50559C34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9" y="4739456"/>
            <a:ext cx="1029551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Storage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</a:t>
            </a:r>
          </a:p>
        </p:txBody>
      </p:sp>
      <p:pic>
        <p:nvPicPr>
          <p:cNvPr id="13318" name="Picture 6" descr="https://cdn.discordapp.com/attachments/424058557609148418/105153283952869386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5635"/>
            <a:ext cx="6629400" cy="35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cdn.discordapp.com/attachments/424058557609148418/1051532952275800174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8"/>
          <a:stretch/>
        </p:blipFill>
        <p:spPr bwMode="auto">
          <a:xfrm>
            <a:off x="6629401" y="1355636"/>
            <a:ext cx="5460999" cy="352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0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338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HY견고딕</vt:lpstr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한 승완</cp:lastModifiedBy>
  <cp:revision>173</cp:revision>
  <dcterms:created xsi:type="dcterms:W3CDTF">2015-01-21T11:35:38Z</dcterms:created>
  <dcterms:modified xsi:type="dcterms:W3CDTF">2022-12-12T00:50:46Z</dcterms:modified>
</cp:coreProperties>
</file>