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94" r:id="rId3"/>
    <p:sldId id="279" r:id="rId4"/>
    <p:sldId id="309" r:id="rId5"/>
    <p:sldId id="296" r:id="rId6"/>
    <p:sldId id="295" r:id="rId7"/>
    <p:sldId id="297" r:id="rId8"/>
    <p:sldId id="298" r:id="rId9"/>
    <p:sldId id="299" r:id="rId10"/>
    <p:sldId id="300" r:id="rId11"/>
    <p:sldId id="302" r:id="rId12"/>
    <p:sldId id="303" r:id="rId13"/>
    <p:sldId id="310" r:id="rId14"/>
    <p:sldId id="304" r:id="rId15"/>
    <p:sldId id="308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D3D3D"/>
    <a:srgbClr val="FEFEF4"/>
    <a:srgbClr val="FDFDDF"/>
    <a:srgbClr val="525252"/>
    <a:srgbClr val="FCFBFA"/>
    <a:srgbClr val="F8F8F6"/>
    <a:srgbClr val="F4F3EE"/>
    <a:srgbClr val="E0E0D8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0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2022-12-12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312" y="1587269"/>
            <a:ext cx="67974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SillaUniv</a:t>
            </a:r>
            <a:r>
              <a:rPr lang="en-US" altLang="ko-KR" sz="72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. </a:t>
            </a:r>
            <a:r>
              <a:rPr lang="en-US" altLang="ko-KR" sz="7200" b="1" spc="-300" dirty="0" err="1">
                <a:solidFill>
                  <a:schemeClr val="tx1">
                    <a:lumMod val="75000"/>
                    <a:alpha val="70000"/>
                  </a:schemeClr>
                </a:solidFill>
              </a:rPr>
              <a:t>Bus.St</a:t>
            </a:r>
            <a:endParaRPr lang="en-US" altLang="ko-KR" sz="7200" b="1" spc="-300" dirty="0">
              <a:solidFill>
                <a:schemeClr val="tx1">
                  <a:lumMod val="75000"/>
                  <a:alpha val="70000"/>
                </a:schemeClr>
              </a:solidFill>
            </a:endParaRPr>
          </a:p>
          <a:p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0661" y="3712800"/>
            <a:ext cx="404790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201895048_</a:t>
            </a:r>
            <a:r>
              <a:rPr lang="ko-KR" altLang="en-US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백영록</a:t>
            </a:r>
            <a:endParaRPr lang="en-US" altLang="ko-KR" sz="4000" b="1" spc="-300" dirty="0">
              <a:solidFill>
                <a:schemeClr val="tx1">
                  <a:lumMod val="75000"/>
                  <a:alpha val="70000"/>
                </a:schemeClr>
              </a:solidFill>
            </a:endParaRPr>
          </a:p>
          <a:p>
            <a:r>
              <a:rPr lang="en-US" altLang="ko-KR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201895099_</a:t>
            </a:r>
            <a:r>
              <a:rPr lang="ko-KR" altLang="en-US" sz="4000" b="1" spc="-300" dirty="0">
                <a:solidFill>
                  <a:schemeClr val="tx1">
                    <a:lumMod val="75000"/>
                    <a:alpha val="70000"/>
                  </a:schemeClr>
                </a:solidFill>
              </a:rPr>
              <a:t>한승완</a:t>
            </a:r>
            <a:endParaRPr lang="en-US" altLang="ko-KR" sz="4000" b="1" spc="-300" dirty="0">
              <a:solidFill>
                <a:schemeClr val="tx1">
                  <a:lumMod val="75000"/>
                  <a:alpha val="70000"/>
                </a:schemeClr>
              </a:solidFill>
            </a:endParaRPr>
          </a:p>
          <a:p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Storage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7330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Azure</a:t>
            </a:r>
          </a:p>
        </p:txBody>
      </p:sp>
      <p:pic>
        <p:nvPicPr>
          <p:cNvPr id="13318" name="Picture 6" descr="https://cdn.discordapp.com/attachments/424058557609148418/105153283952869386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5635"/>
            <a:ext cx="6629400" cy="35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cdn.discordapp.com/attachments/424058557609148418/1051532952275800174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8"/>
          <a:stretch/>
        </p:blipFill>
        <p:spPr bwMode="auto">
          <a:xfrm>
            <a:off x="6629401" y="1355636"/>
            <a:ext cx="5460999" cy="352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0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bot</a:t>
            </a:r>
          </a:p>
        </p:txBody>
      </p:sp>
      <p:pic>
        <p:nvPicPr>
          <p:cNvPr id="11266" name="Picture 2" descr="https://cdn.discordapp.com/attachments/424058557609148418/105153431835641036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2" y="1187115"/>
            <a:ext cx="62007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15175" y="2642088"/>
            <a:ext cx="4581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채팅봇의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매크로 설정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버스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6B4FB-01F7-DBE2-FF7B-26FC1934BEDC}"/>
              </a:ext>
            </a:extLst>
          </p:cNvPr>
          <p:cNvSpPr txBox="1"/>
          <p:nvPr/>
        </p:nvSpPr>
        <p:spPr>
          <a:xfrm>
            <a:off x="6251975" y="579094"/>
            <a:ext cx="337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Telegram.code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4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동작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8450" y="1660072"/>
            <a:ext cx="4429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챗봇과의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대화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59503-E45B-43B6-5137-0EF0DA8C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60" y="1194320"/>
            <a:ext cx="3916265" cy="51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Telegram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동작영상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버스동작영상">
            <a:hlinkClick r:id="" action="ppaction://media"/>
            <a:extLst>
              <a:ext uri="{FF2B5EF4-FFF2-40B4-BE49-F238E27FC236}">
                <a16:creationId xmlns:a16="http://schemas.microsoft.com/office/drawing/2014/main" id="{6526437A-ABA6-0549-399F-BAFDA2384F7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27769" y="1069369"/>
            <a:ext cx="4876800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6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Trouble Shooting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8450" y="1333500"/>
            <a:ext cx="4581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파일을 각각 </a:t>
            </a:r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busNo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first, second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배열로 저장하여 등록하려 했으나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buses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배열에 넣어주려 했으나 실패해서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append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Picture 6" descr="https://cdn.discordapp.com/attachments/424058557609148418/105152888631329590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333500"/>
            <a:ext cx="52197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Trouble Shooting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8450" y="1333500"/>
            <a:ext cx="4581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형식의 데이터를 받아서 가공해서 쓸려 했으나 가독성을 못살리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겠어서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전달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가공하고 넘김 받은 상태에서는 저 형식대로 가공이 안됨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D5B3C3-C47E-DB3C-C90E-F9C44728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9" y="2192695"/>
            <a:ext cx="4762913" cy="12998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89316B-457D-831C-2CFE-8C40415D9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4909073"/>
            <a:ext cx="6965021" cy="16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7896" y="2084408"/>
            <a:ext cx="57834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2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0AAD3-1D22-89E8-A3C2-92347730F42B}"/>
              </a:ext>
            </a:extLst>
          </p:cNvPr>
          <p:cNvSpPr txBox="1"/>
          <p:nvPr/>
        </p:nvSpPr>
        <p:spPr>
          <a:xfrm>
            <a:off x="5290457" y="4596310"/>
            <a:ext cx="642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https://github.com/SeoungWan/cloud_bus_Modify</a:t>
            </a:r>
          </a:p>
        </p:txBody>
      </p:sp>
    </p:spTree>
    <p:extLst>
      <p:ext uri="{BB962C8B-B14F-4D97-AF65-F5344CB8AC3E}">
        <p14:creationId xmlns:p14="http://schemas.microsoft.com/office/powerpoint/2010/main" val="10587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56001" y="14598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217230" y="1474236"/>
            <a:ext cx="5436104" cy="4367078"/>
            <a:chOff x="2795719" y="1402712"/>
            <a:chExt cx="5436104" cy="4367078"/>
          </a:xfrm>
        </p:grpSpPr>
        <p:sp>
          <p:nvSpPr>
            <p:cNvPr id="24" name="TextBox 23"/>
            <p:cNvSpPr txBox="1"/>
            <p:nvPr/>
          </p:nvSpPr>
          <p:spPr>
            <a:xfrm>
              <a:off x="2832432" y="1402712"/>
              <a:ext cx="40483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spc="-150" dirty="0">
                  <a:solidFill>
                    <a:schemeClr val="bg1"/>
                  </a:solidFill>
                </a:rPr>
                <a:t>구상도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95719" y="2551537"/>
              <a:ext cx="54361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</a:rPr>
                <a:t>VS CODE  REVIEW</a:t>
              </a:r>
              <a:endParaRPr lang="ko-KR" altLang="en-US" sz="4800" spc="-15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5719" y="3785055"/>
              <a:ext cx="49623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</a:rPr>
                <a:t>Telegram</a:t>
              </a:r>
              <a:r>
                <a:rPr lang="ko-KR" altLang="en-US" sz="48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4800" spc="-150" dirty="0">
                  <a:solidFill>
                    <a:schemeClr val="bg1"/>
                  </a:solidFill>
                </a:rPr>
                <a:t>Chat</a:t>
              </a:r>
              <a:r>
                <a:rPr lang="ko-KR" altLang="en-US" sz="48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4800" spc="-150" dirty="0">
                  <a:solidFill>
                    <a:schemeClr val="bg1"/>
                  </a:solidFill>
                </a:rPr>
                <a:t>Bot</a:t>
              </a:r>
              <a:endParaRPr lang="ko-KR" altLang="en-US" sz="4800" spc="-15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95719" y="4938793"/>
              <a:ext cx="4549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</a:rPr>
                <a:t>Trouble</a:t>
              </a:r>
              <a:r>
                <a:rPr lang="ko-KR" altLang="en-US" sz="4800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z="4800" spc="-150" dirty="0">
                  <a:solidFill>
                    <a:schemeClr val="bg1"/>
                  </a:solidFill>
                </a:rPr>
                <a:t>Shooting</a:t>
              </a:r>
              <a:endParaRPr lang="ko-KR" altLang="en-US" sz="4800" spc="-1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30728" y="1161652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A86253-52DE-B4CD-1E6C-66D0EF0F7990}"/>
              </a:ext>
            </a:extLst>
          </p:cNvPr>
          <p:cNvSpPr txBox="1"/>
          <p:nvPr/>
        </p:nvSpPr>
        <p:spPr>
          <a:xfrm>
            <a:off x="1352939" y="1474236"/>
            <a:ext cx="1236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1.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AEA3F-5C7B-94ED-EEEE-9FF935E2C7F9}"/>
              </a:ext>
            </a:extLst>
          </p:cNvPr>
          <p:cNvSpPr txBox="1"/>
          <p:nvPr/>
        </p:nvSpPr>
        <p:spPr>
          <a:xfrm>
            <a:off x="1352939" y="2635641"/>
            <a:ext cx="1236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2.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F8365-563C-271E-BA8B-2BC880FAB62D}"/>
              </a:ext>
            </a:extLst>
          </p:cNvPr>
          <p:cNvSpPr txBox="1"/>
          <p:nvPr/>
        </p:nvSpPr>
        <p:spPr>
          <a:xfrm>
            <a:off x="1352939" y="3856579"/>
            <a:ext cx="1236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3.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5E271-3180-409B-9E8A-9E72647C0630}"/>
              </a:ext>
            </a:extLst>
          </p:cNvPr>
          <p:cNvSpPr txBox="1"/>
          <p:nvPr/>
        </p:nvSpPr>
        <p:spPr>
          <a:xfrm>
            <a:off x="1352939" y="5044859"/>
            <a:ext cx="1236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323245"/>
            <a:ext cx="195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구상도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11D18F8-B01C-8DA9-F57B-23EA4A25D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80" y="2988523"/>
            <a:ext cx="1191638" cy="11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Github Logo - Free social media icons">
            <a:extLst>
              <a:ext uri="{FF2B5EF4-FFF2-40B4-BE49-F238E27FC236}">
                <a16:creationId xmlns:a16="http://schemas.microsoft.com/office/drawing/2014/main" id="{A1E6F50E-5B13-0400-5114-254D1E69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44" y="5003188"/>
            <a:ext cx="1513181" cy="15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Azure - Free shapes icons">
            <a:extLst>
              <a:ext uri="{FF2B5EF4-FFF2-40B4-BE49-F238E27FC236}">
                <a16:creationId xmlns:a16="http://schemas.microsoft.com/office/drawing/2014/main" id="{39D181F8-F59A-F8E5-6B5E-7997A58B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03" y="1132214"/>
            <a:ext cx="1569395" cy="156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How to Read/Write Azure Table Storage data in SSIS | ZappySys Blog">
            <a:extLst>
              <a:ext uri="{FF2B5EF4-FFF2-40B4-BE49-F238E27FC236}">
                <a16:creationId xmlns:a16="http://schemas.microsoft.com/office/drawing/2014/main" id="{DAC4A92A-F3CC-8CB5-57AA-8969D8EE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17" y="1502770"/>
            <a:ext cx="955935" cy="9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1012">
            <a:extLst>
              <a:ext uri="{FF2B5EF4-FFF2-40B4-BE49-F238E27FC236}">
                <a16:creationId xmlns:a16="http://schemas.microsoft.com/office/drawing/2014/main" id="{ECA5700A-64C0-EDED-11CB-5CF7444C6EDE}"/>
              </a:ext>
            </a:extLst>
          </p:cNvPr>
          <p:cNvGrpSpPr/>
          <p:nvPr/>
        </p:nvGrpSpPr>
        <p:grpSpPr>
          <a:xfrm>
            <a:off x="10639346" y="2947582"/>
            <a:ext cx="1389341" cy="1301443"/>
            <a:chOff x="501887" y="4956605"/>
            <a:chExt cx="2094074" cy="2094074"/>
          </a:xfrm>
        </p:grpSpPr>
        <p:pic>
          <p:nvPicPr>
            <p:cNvPr id="29" name="Object 35">
              <a:extLst>
                <a:ext uri="{FF2B5EF4-FFF2-40B4-BE49-F238E27FC236}">
                  <a16:creationId xmlns:a16="http://schemas.microsoft.com/office/drawing/2014/main" id="{F05FB6B5-396E-E364-B8C9-E1128A45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87" y="4956605"/>
              <a:ext cx="2094074" cy="2094074"/>
            </a:xfrm>
            <a:prstGeom prst="rect">
              <a:avLst/>
            </a:prstGeom>
          </p:spPr>
        </p:pic>
      </p:grpSp>
      <p:grpSp>
        <p:nvGrpSpPr>
          <p:cNvPr id="30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 rot="19730340">
            <a:off x="2252867" y="2643513"/>
            <a:ext cx="983791" cy="453743"/>
            <a:chOff x="7370707" y="5725726"/>
            <a:chExt cx="2947555" cy="664364"/>
          </a:xfrm>
        </p:grpSpPr>
        <p:pic>
          <p:nvPicPr>
            <p:cNvPr id="31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grpSp>
        <p:nvGrpSpPr>
          <p:cNvPr id="32" name="그룹 1014">
            <a:extLst>
              <a:ext uri="{FF2B5EF4-FFF2-40B4-BE49-F238E27FC236}">
                <a16:creationId xmlns:a16="http://schemas.microsoft.com/office/drawing/2014/main" id="{64C59B3A-3B6A-D58D-98DE-DA77C17CA43A}"/>
              </a:ext>
            </a:extLst>
          </p:cNvPr>
          <p:cNvGrpSpPr/>
          <p:nvPr/>
        </p:nvGrpSpPr>
        <p:grpSpPr>
          <a:xfrm rot="2089914">
            <a:off x="2269962" y="4746121"/>
            <a:ext cx="1597142" cy="453743"/>
            <a:chOff x="7370707" y="5725726"/>
            <a:chExt cx="2947555" cy="664364"/>
          </a:xfrm>
        </p:grpSpPr>
        <p:pic>
          <p:nvPicPr>
            <p:cNvPr id="33" name="Object 41">
              <a:extLst>
                <a:ext uri="{FF2B5EF4-FFF2-40B4-BE49-F238E27FC236}">
                  <a16:creationId xmlns:a16="http://schemas.microsoft.com/office/drawing/2014/main" id="{B2843245-DD8C-3A3E-8E3D-4A6B1669E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8" y="3138597"/>
            <a:ext cx="2818336" cy="1585314"/>
          </a:xfrm>
          <a:prstGeom prst="rect">
            <a:avLst/>
          </a:prstGeom>
        </p:spPr>
      </p:pic>
      <p:grpSp>
        <p:nvGrpSpPr>
          <p:cNvPr id="34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 rot="19586921">
            <a:off x="3467864" y="3489941"/>
            <a:ext cx="1138259" cy="548419"/>
            <a:chOff x="9069245" y="6093913"/>
            <a:chExt cx="2947555" cy="664364"/>
          </a:xfrm>
        </p:grpSpPr>
        <p:pic>
          <p:nvPicPr>
            <p:cNvPr id="35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071450">
              <a:off x="9069245" y="6093913"/>
              <a:ext cx="2947555" cy="664364"/>
            </a:xfrm>
            <a:prstGeom prst="rect">
              <a:avLst/>
            </a:prstGeom>
          </p:spPr>
        </p:pic>
      </p:grpSp>
      <p:grpSp>
        <p:nvGrpSpPr>
          <p:cNvPr id="36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>
            <a:off x="9502832" y="3348102"/>
            <a:ext cx="1008459" cy="453743"/>
            <a:chOff x="7370707" y="5725726"/>
            <a:chExt cx="2947555" cy="664364"/>
          </a:xfrm>
        </p:grpSpPr>
        <p:pic>
          <p:nvPicPr>
            <p:cNvPr id="37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grpSp>
        <p:nvGrpSpPr>
          <p:cNvPr id="38" name="그룹 1014">
            <a:extLst>
              <a:ext uri="{FF2B5EF4-FFF2-40B4-BE49-F238E27FC236}">
                <a16:creationId xmlns:a16="http://schemas.microsoft.com/office/drawing/2014/main" id="{5EAF1E38-A15C-AD20-EC5C-01E4F3325A4E}"/>
              </a:ext>
            </a:extLst>
          </p:cNvPr>
          <p:cNvGrpSpPr/>
          <p:nvPr/>
        </p:nvGrpSpPr>
        <p:grpSpPr>
          <a:xfrm rot="10800000">
            <a:off x="9502832" y="3910889"/>
            <a:ext cx="1008459" cy="453743"/>
            <a:chOff x="7370707" y="5725726"/>
            <a:chExt cx="2947555" cy="664364"/>
          </a:xfrm>
        </p:grpSpPr>
        <p:pic>
          <p:nvPicPr>
            <p:cNvPr id="39" name="Object 41">
              <a:extLst>
                <a:ext uri="{FF2B5EF4-FFF2-40B4-BE49-F238E27FC236}">
                  <a16:creationId xmlns:a16="http://schemas.microsoft.com/office/drawing/2014/main" id="{67C0EAE6-E3CD-644D-6116-FC2B7499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F15D47-D2D1-1BB6-75A3-6E91AE2D0D07}"/>
              </a:ext>
            </a:extLst>
          </p:cNvPr>
          <p:cNvSpPr txBox="1"/>
          <p:nvPr/>
        </p:nvSpPr>
        <p:spPr>
          <a:xfrm>
            <a:off x="424537" y="408226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Visual Studio Code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E6281-7B6D-BC85-DA15-6BC73DE9E4E8}"/>
              </a:ext>
            </a:extLst>
          </p:cNvPr>
          <p:cNvSpPr txBox="1"/>
          <p:nvPr/>
        </p:nvSpPr>
        <p:spPr>
          <a:xfrm>
            <a:off x="11000467" y="43585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User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A6949-A27D-C4AB-E917-5312E5F87781}"/>
              </a:ext>
            </a:extLst>
          </p:cNvPr>
          <p:cNvSpPr txBox="1"/>
          <p:nvPr/>
        </p:nvSpPr>
        <p:spPr>
          <a:xfrm>
            <a:off x="9374774" y="4382479"/>
            <a:ext cx="126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C014B-E1CA-5CE5-9C53-478E8B6F8BA7}"/>
              </a:ext>
            </a:extLst>
          </p:cNvPr>
          <p:cNvSpPr txBox="1"/>
          <p:nvPr/>
        </p:nvSpPr>
        <p:spPr>
          <a:xfrm>
            <a:off x="9271633" y="2998048"/>
            <a:ext cx="1470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Response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34" name="Picture 10" descr="스캠코인 사기 구별법 눈가린 흑우가 되지 말자">
            <a:extLst>
              <a:ext uri="{FF2B5EF4-FFF2-40B4-BE49-F238E27FC236}">
                <a16:creationId xmlns:a16="http://schemas.microsoft.com/office/drawing/2014/main" id="{01FF6976-1105-9EE3-2239-F0FEB8C8B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 amt="99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" t="390" r="1" b="-390"/>
          <a:stretch/>
        </p:blipFill>
        <p:spPr bwMode="auto">
          <a:xfrm>
            <a:off x="7553330" y="2805427"/>
            <a:ext cx="1729343" cy="1982816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3" name="그룹 1014">
            <a:extLst>
              <a:ext uri="{FF2B5EF4-FFF2-40B4-BE49-F238E27FC236}">
                <a16:creationId xmlns:a16="http://schemas.microsoft.com/office/drawing/2014/main" id="{DD53E7E3-0CEB-F97D-7BD5-716C9C7BBA77}"/>
              </a:ext>
            </a:extLst>
          </p:cNvPr>
          <p:cNvGrpSpPr/>
          <p:nvPr/>
        </p:nvGrpSpPr>
        <p:grpSpPr>
          <a:xfrm>
            <a:off x="6568664" y="3457145"/>
            <a:ext cx="1008459" cy="453743"/>
            <a:chOff x="7370707" y="5725726"/>
            <a:chExt cx="2947555" cy="664364"/>
          </a:xfrm>
        </p:grpSpPr>
        <p:pic>
          <p:nvPicPr>
            <p:cNvPr id="8" name="Object 41">
              <a:extLst>
                <a:ext uri="{FF2B5EF4-FFF2-40B4-BE49-F238E27FC236}">
                  <a16:creationId xmlns:a16="http://schemas.microsoft.com/office/drawing/2014/main" id="{72BF395D-85C6-F8E4-5386-AE7DF9E6B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grpSp>
        <p:nvGrpSpPr>
          <p:cNvPr id="9" name="그룹 1014">
            <a:extLst>
              <a:ext uri="{FF2B5EF4-FFF2-40B4-BE49-F238E27FC236}">
                <a16:creationId xmlns:a16="http://schemas.microsoft.com/office/drawing/2014/main" id="{484EDCE1-E6E4-5250-657D-13D0E20765C2}"/>
              </a:ext>
            </a:extLst>
          </p:cNvPr>
          <p:cNvGrpSpPr/>
          <p:nvPr/>
        </p:nvGrpSpPr>
        <p:grpSpPr>
          <a:xfrm rot="10800000">
            <a:off x="6553611" y="3933262"/>
            <a:ext cx="1008459" cy="453743"/>
            <a:chOff x="7370707" y="5725726"/>
            <a:chExt cx="2947555" cy="664364"/>
          </a:xfrm>
        </p:grpSpPr>
        <p:pic>
          <p:nvPicPr>
            <p:cNvPr id="10" name="Object 41">
              <a:extLst>
                <a:ext uri="{FF2B5EF4-FFF2-40B4-BE49-F238E27FC236}">
                  <a16:creationId xmlns:a16="http://schemas.microsoft.com/office/drawing/2014/main" id="{1AE59959-DD2E-87DB-E0D5-469036E50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0707" y="5725726"/>
              <a:ext cx="2947555" cy="66436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F92E070-2FD2-59F3-DD8D-F4E559D7F41A}"/>
              </a:ext>
            </a:extLst>
          </p:cNvPr>
          <p:cNvSpPr txBox="1"/>
          <p:nvPr/>
        </p:nvSpPr>
        <p:spPr>
          <a:xfrm>
            <a:off x="6486659" y="4409379"/>
            <a:ext cx="126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951F02-1764-E286-7CE9-944E0F058605}"/>
              </a:ext>
            </a:extLst>
          </p:cNvPr>
          <p:cNvSpPr txBox="1"/>
          <p:nvPr/>
        </p:nvSpPr>
        <p:spPr>
          <a:xfrm>
            <a:off x="6377673" y="3166062"/>
            <a:ext cx="1470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Response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TimerTrigger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6442" y="1589078"/>
            <a:ext cx="4429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Timer Trigger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분마다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이유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갱신 데이터가 초단위로 나타나지 않아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분간격으로 해도 정확도가 괜찮습니다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2DB62-3338-7D0C-B99D-77BA84FB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" y="1589078"/>
            <a:ext cx="5173819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3592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</a:p>
        </p:txBody>
      </p:sp>
      <p:pic>
        <p:nvPicPr>
          <p:cNvPr id="4098" name="Picture 2" descr="https://cdn.discordapp.com/attachments/424058557609148418/105152654561903413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82" y="1722475"/>
            <a:ext cx="5910318" cy="42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discordapp.com/attachments/424058557609148418/105152577126662558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1722475"/>
            <a:ext cx="5538457" cy="42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3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517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&gt;&gt; JSON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122" name="Picture 2" descr="https://cdn.discordapp.com/attachments/424058557609148418/1051525302280519790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854740"/>
            <a:ext cx="10855781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177330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bus_data_file.py</a:t>
            </a:r>
          </a:p>
        </p:txBody>
      </p:sp>
    </p:spTree>
    <p:extLst>
      <p:ext uri="{BB962C8B-B14F-4D97-AF65-F5344CB8AC3E}">
        <p14:creationId xmlns:p14="http://schemas.microsoft.com/office/powerpoint/2010/main" val="209620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881" y="317304"/>
            <a:ext cx="5049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JSON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7341" y="2604520"/>
            <a:ext cx="4107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JSON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데이터를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Append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하기 위해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분할 시킨 코드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8" name="Picture 6" descr="https://cdn.discordapp.com/attachments/424058557609148418/105152888631329590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0" y="1350720"/>
            <a:ext cx="52197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95623" y="527275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bus_data_file.py</a:t>
            </a:r>
          </a:p>
        </p:txBody>
      </p:sp>
    </p:spTree>
    <p:extLst>
      <p:ext uri="{BB962C8B-B14F-4D97-AF65-F5344CB8AC3E}">
        <p14:creationId xmlns:p14="http://schemas.microsoft.com/office/powerpoint/2010/main" val="176873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881" y="317304"/>
            <a:ext cx="3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JSON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8" name="Picture 4" descr="https://cdn.discordapp.com/attachments/424058557609148418/105152755247847840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8" y="1401460"/>
            <a:ext cx="8676041" cy="4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6650" y="1336145"/>
            <a:ext cx="4514850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타입에 따른 다른 값을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반환 하기 위한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Key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Azure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Python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2192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bus_data_file.py</a:t>
            </a:r>
          </a:p>
        </p:txBody>
      </p:sp>
    </p:spTree>
    <p:extLst>
      <p:ext uri="{BB962C8B-B14F-4D97-AF65-F5344CB8AC3E}">
        <p14:creationId xmlns:p14="http://schemas.microsoft.com/office/powerpoint/2010/main" val="5981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7330" y="501970"/>
            <a:ext cx="33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__init__.py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881" y="317304"/>
            <a:ext cx="3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3225" y="2724767"/>
            <a:ext cx="4581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Azure Table Storage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338" name="Picture 2" descr="https://cdn.discordapp.com/attachments/424058557609148418/105153119767259545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9" y="1103886"/>
            <a:ext cx="5427891" cy="43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2B6D5D-A169-B955-F208-50559C34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9" y="4739456"/>
            <a:ext cx="10295512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371</Words>
  <Application>Microsoft Office PowerPoint</Application>
  <PresentationFormat>와이드스크린</PresentationFormat>
  <Paragraphs>88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한 승완</cp:lastModifiedBy>
  <cp:revision>191</cp:revision>
  <dcterms:created xsi:type="dcterms:W3CDTF">2015-01-21T11:35:38Z</dcterms:created>
  <dcterms:modified xsi:type="dcterms:W3CDTF">2022-12-12T07:25:15Z</dcterms:modified>
</cp:coreProperties>
</file>