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BBCDA-CECC-4E1E-B637-089B744D1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60BF9F-4B16-48F0-8290-DF0D76E69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6C4AF-9DA4-4E3E-BBD7-8DAD9423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FFD-CDBC-4631-BB85-F2C1F4ECB29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6B20E-D48F-45A1-83C7-B6DDEA36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26329-86F1-434F-9CF7-2D48D637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00F1-1B5F-44DD-8F0C-768DDB455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39FA-7ACC-450A-B9A2-7FC194DA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7B5C2E-3D2C-4015-B156-61D470BF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D9DC6-B401-4976-B36E-7D39FDB6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FFD-CDBC-4631-BB85-F2C1F4ECB29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0B332-CEBD-4759-8E88-8D23945C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58B85-0269-4EC0-A782-DF73E841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00F1-1B5F-44DD-8F0C-768DDB455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05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BCBA5-7395-4B53-969D-C2BC3300D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D04AE-EABC-4103-9D9C-206A62664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DAA92-242C-44DB-AC7D-B5CF122D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FFD-CDBC-4631-BB85-F2C1F4ECB29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45406-815B-45B0-A36F-4125AB81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071AB-B5B4-4A7F-B0C7-4F5950C4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00F1-1B5F-44DD-8F0C-768DDB455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035F7-B90D-4B82-9D64-D256B9C7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EC89F-C8B1-4CDF-94D1-92362E6C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8D746-0009-43B5-8FB3-707334A2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FFD-CDBC-4631-BB85-F2C1F4ECB29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52B80-B6B9-45E2-8015-ED39CC4A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BB411-5813-4BC2-8147-A060487B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00F1-1B5F-44DD-8F0C-768DDB455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00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22475-E35C-4C45-8F98-55CB1A85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F0643-36BC-41A3-A34A-56810067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2A343-FE0A-46E0-B59A-526E5C31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FFD-CDBC-4631-BB85-F2C1F4ECB29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C9FF8-1D98-475E-BAB5-A4E52399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4DAD5-F346-4785-BCD8-F476AD9D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00F1-1B5F-44DD-8F0C-768DDB455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1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ACD27-B1C6-4010-A357-5BA6CED8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F999E-740F-4D7B-96CA-3F8D5DD74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36F45E-0290-4A9C-855A-BB1D6193F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2BC3F9-CB08-4704-9F3D-CE663B83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FFD-CDBC-4631-BB85-F2C1F4ECB29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A4422-2AE0-449F-95BD-CFCEEB38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1158B8-E038-46D5-8E76-6F784B02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00F1-1B5F-44DD-8F0C-768DDB455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ADDEF-3C89-4660-A08D-A172234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B450C-36EE-4B3A-8D8E-5D542BA2B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60C9AB-E83E-4163-B4D7-720D9B970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5F3CF8-4D00-48FA-837C-AF3D21394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E2B4DB-7FF0-4B72-AA81-B510579CF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01DC46-967B-4035-8C75-DB3F04C2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FFD-CDBC-4631-BB85-F2C1F4ECB29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416388-D77D-4810-B905-3C00B04A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7B9F66-A433-4438-9C54-13DC901D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00F1-1B5F-44DD-8F0C-768DDB455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45EC9-FA2E-440E-8609-8A0C907C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5D4A6-A635-443B-ABC8-139AE2B5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FFD-CDBC-4631-BB85-F2C1F4ECB29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21FC91-A05F-4B82-A5D4-D6FEB692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EAC8E2-8845-429E-89FD-1A733DF4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00F1-1B5F-44DD-8F0C-768DDB455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9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4110F7-D487-4CA3-B74B-45F3776A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FFD-CDBC-4631-BB85-F2C1F4ECB29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5CD279-D31E-47B4-8DEF-412B6029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A55EDF-9356-4181-9077-36B046F3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00F1-1B5F-44DD-8F0C-768DDB455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6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0FCA6-54B2-46CA-AE19-2F7C3E44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484385-7C7A-4BEA-AC94-F81D06881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E74B2-076D-4126-B3F2-A5C2432FD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CF542F-689F-494E-9A5D-AC7435C5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FFD-CDBC-4631-BB85-F2C1F4ECB29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D71BAD-17D9-48E6-B0EB-A678E644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CE452A-E107-4590-BF6D-2CDFC16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00F1-1B5F-44DD-8F0C-768DDB455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7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683E6-A9E6-42F9-8124-46C1572F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ACB3FF-4215-47B6-81E8-51C02036E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67DC1A-6638-4ED6-B46E-53FB7EB7A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D6020-171D-4D39-BF5D-FC8E7EA9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FFD-CDBC-4631-BB85-F2C1F4ECB29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CDF16E-A444-4FC2-B901-0F3AF2FF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20AED0-1F52-4E51-884E-A32649A4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00F1-1B5F-44DD-8F0C-768DDB455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62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1A3DE0-82F5-45FA-90A8-90F47A19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ABE41-4F23-47B5-B36A-EBA721241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CCD59-96F8-43D5-907B-E43F67C1E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50FFD-CDBC-4631-BB85-F2C1F4ECB295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B740F-B1D2-4B08-AF71-B7D653D19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CF709-2F6D-476F-AAB3-BBC76A2D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00F1-1B5F-44DD-8F0C-768DDB455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9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5A4DF-80A5-4DC2-AA51-4DCA96D47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B06976-5544-42F7-BE66-B4FF38E41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3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9965EA-B0AA-4608-94DE-29C938D5CF77}"/>
              </a:ext>
            </a:extLst>
          </p:cNvPr>
          <p:cNvSpPr/>
          <p:nvPr/>
        </p:nvSpPr>
        <p:spPr>
          <a:xfrm>
            <a:off x="4536489" y="585926"/>
            <a:ext cx="1926455" cy="807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5C16DC-13A9-418F-9A7B-AD89BBC7A22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499717" y="1393794"/>
            <a:ext cx="31071" cy="81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67CAC-9CBF-410F-A2F0-A309BFF24017}"/>
              </a:ext>
            </a:extLst>
          </p:cNvPr>
          <p:cNvSpPr/>
          <p:nvPr/>
        </p:nvSpPr>
        <p:spPr>
          <a:xfrm>
            <a:off x="4873841" y="2210540"/>
            <a:ext cx="1313894" cy="399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내부컨텐츠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F2435C2-D109-4431-977B-76B6159EA3A6}"/>
              </a:ext>
            </a:extLst>
          </p:cNvPr>
          <p:cNvCxnSpPr>
            <a:stCxn id="9" idx="2"/>
          </p:cNvCxnSpPr>
          <p:nvPr/>
        </p:nvCxnSpPr>
        <p:spPr>
          <a:xfrm flipH="1">
            <a:off x="3400148" y="2610035"/>
            <a:ext cx="2130640" cy="98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A24A48-81C2-4393-A409-DC1BFDD42081}"/>
              </a:ext>
            </a:extLst>
          </p:cNvPr>
          <p:cNvCxnSpPr>
            <a:stCxn id="9" idx="2"/>
          </p:cNvCxnSpPr>
          <p:nvPr/>
        </p:nvCxnSpPr>
        <p:spPr>
          <a:xfrm flipH="1">
            <a:off x="4651899" y="2610035"/>
            <a:ext cx="878889" cy="98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7FFC819-B429-4FB3-8FB2-2192C33042A4}"/>
              </a:ext>
            </a:extLst>
          </p:cNvPr>
          <p:cNvCxnSpPr>
            <a:stCxn id="9" idx="2"/>
          </p:cNvCxnSpPr>
          <p:nvPr/>
        </p:nvCxnSpPr>
        <p:spPr>
          <a:xfrm>
            <a:off x="5530788" y="2610035"/>
            <a:ext cx="346229" cy="98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64B196-F5A7-433F-AF59-612F21B4BF2E}"/>
              </a:ext>
            </a:extLst>
          </p:cNvPr>
          <p:cNvCxnSpPr>
            <a:stCxn id="9" idx="2"/>
          </p:cNvCxnSpPr>
          <p:nvPr/>
        </p:nvCxnSpPr>
        <p:spPr>
          <a:xfrm>
            <a:off x="5530788" y="2610035"/>
            <a:ext cx="1624614" cy="98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55CC09-D352-4CD6-80C0-2014590829D1}"/>
              </a:ext>
            </a:extLst>
          </p:cNvPr>
          <p:cNvCxnSpPr>
            <a:stCxn id="9" idx="3"/>
          </p:cNvCxnSpPr>
          <p:nvPr/>
        </p:nvCxnSpPr>
        <p:spPr>
          <a:xfrm flipV="1">
            <a:off x="6187735" y="1828800"/>
            <a:ext cx="1837679" cy="58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5DC266D-673F-42FF-B487-EE71EF453AE3}"/>
              </a:ext>
            </a:extLst>
          </p:cNvPr>
          <p:cNvCxnSpPr>
            <a:stCxn id="9" idx="3"/>
          </p:cNvCxnSpPr>
          <p:nvPr/>
        </p:nvCxnSpPr>
        <p:spPr>
          <a:xfrm>
            <a:off x="6187735" y="2410288"/>
            <a:ext cx="1837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9CB755-4E68-4276-B0BC-EEE2FA8A5728}"/>
              </a:ext>
            </a:extLst>
          </p:cNvPr>
          <p:cNvSpPr/>
          <p:nvPr/>
        </p:nvSpPr>
        <p:spPr>
          <a:xfrm>
            <a:off x="2712130" y="3595456"/>
            <a:ext cx="1313894" cy="399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협회소개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204CD4-0CA5-4C97-A205-5C921A0E007A}"/>
              </a:ext>
            </a:extLst>
          </p:cNvPr>
          <p:cNvSpPr/>
          <p:nvPr/>
        </p:nvSpPr>
        <p:spPr>
          <a:xfrm>
            <a:off x="4121459" y="3595455"/>
            <a:ext cx="1313894" cy="399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대회안내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FD51A7-ED42-47F7-B162-8C019FA30866}"/>
              </a:ext>
            </a:extLst>
          </p:cNvPr>
          <p:cNvSpPr/>
          <p:nvPr/>
        </p:nvSpPr>
        <p:spPr>
          <a:xfrm>
            <a:off x="5499716" y="3595454"/>
            <a:ext cx="1313894" cy="399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선수등록안내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9A0DA3-44F9-4346-85DC-8915C475F26F}"/>
              </a:ext>
            </a:extLst>
          </p:cNvPr>
          <p:cNvSpPr/>
          <p:nvPr/>
        </p:nvSpPr>
        <p:spPr>
          <a:xfrm>
            <a:off x="6909045" y="3595453"/>
            <a:ext cx="1313894" cy="399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자료실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918603-75E7-4552-B625-7C60109DB160}"/>
              </a:ext>
            </a:extLst>
          </p:cNvPr>
          <p:cNvSpPr/>
          <p:nvPr/>
        </p:nvSpPr>
        <p:spPr>
          <a:xfrm>
            <a:off x="8025414" y="2229773"/>
            <a:ext cx="1313894" cy="399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7318B7-20FE-4316-B1C2-28AB97D26683}"/>
              </a:ext>
            </a:extLst>
          </p:cNvPr>
          <p:cNvSpPr/>
          <p:nvPr/>
        </p:nvSpPr>
        <p:spPr>
          <a:xfrm>
            <a:off x="8025414" y="1602419"/>
            <a:ext cx="1313894" cy="399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00195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승엽 염</dc:creator>
  <cp:lastModifiedBy>승엽 염</cp:lastModifiedBy>
  <cp:revision>1</cp:revision>
  <dcterms:created xsi:type="dcterms:W3CDTF">2021-09-01T07:50:31Z</dcterms:created>
  <dcterms:modified xsi:type="dcterms:W3CDTF">2021-09-01T07:50:54Z</dcterms:modified>
</cp:coreProperties>
</file>