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E33F5-AF3B-0014-C0FC-3C48E549E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2099C8-308D-565B-C114-D3584DC7E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F47AF-EE75-21A7-43A0-24464D8F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CF234-CCCB-A8C5-29EB-D520C803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68203-551A-B8AD-9DE1-F9579DB7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2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53EE4-3DCD-FBC6-4FF3-1A751FB1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90711A-0229-9556-059C-505AB7C42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316BA-BD07-BD66-4547-1DFD0941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E919D-B076-24C7-1D79-3AF069F7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2CB3-AC9D-A041-A507-9911200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BB034-51CE-8DA7-6555-CB66AAE5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9C2A0A-748F-C95C-3850-7BCC9B3E2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07F69-1E1B-E70D-6732-43722AFD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399F4-16FD-CB74-DBD4-4EA906F3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0727F-F097-A8B6-F513-93CFB724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3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0F0BF-A090-52C1-C5B4-BF6EA5AD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EA61A-D1E0-5103-1B7B-B487D54F1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F460-CE59-C2EB-F0BC-568B2EC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8CA53-8787-99C2-1BDB-E7262F5C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C74F3-6BB9-8615-D24E-A09F9228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9B652-6C11-2440-2C0C-EDD7F20C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5F7734-E551-292D-B4D9-E2E26114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04900-F9D2-A2EB-7A5A-01117C95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2C5A2-C0A3-3A91-AC9F-D75C03C7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AB489-284E-9669-B68F-59519586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13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F1FC0-79D9-88B4-5086-75223A9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4AE2E-CEDE-43B1-A51E-5D959635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C1013-D58F-2CC3-12E4-5B211D9A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F446B-C8EF-37BC-C573-25B89B2D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5CDB91-8327-BF86-2DA4-A5DC9EFE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75678-BD35-7920-05C4-C1DB071D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20281-6860-2F5A-1A6C-6FDB0CFF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05F5B-3D4C-743A-923C-96E07570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48991-D3ED-2526-7FB1-5A0BD2C8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539227-C186-DD5A-1E70-065C0771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82736-1AD0-4073-AFA3-80AC661AB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3E521-331C-237E-00CD-80CF5EBD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9AC82-DCC2-A9CF-5C8B-17DA7DB1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1DCEB-82DC-ADD5-4D9A-CF560519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2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160F1-6A82-D8A5-091D-C066FC9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A958B6-347C-2E1F-72C1-C2D7A3B6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949462-970E-415E-1451-7B24195C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5AF6B-C360-DB37-6FA0-E3AF70EC9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06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7DEF49-BD81-2C62-C5EE-3A22A52B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E7D7F7-38C9-139E-F3D8-4C92F331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FB59D-A029-3F6D-104C-AE6000C7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0E5ED-DDC4-81EC-76A2-4E76D420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6AE2E-64DF-740C-F609-CD172DA5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33206-A616-59B9-E4F2-93E488895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5B691-4467-0637-058B-A6A54496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32DCB-151B-246E-716C-3A6ECFE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BF8EC-2297-3899-1FD6-4392F42E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E2E6-EA33-0EA4-1572-405DB40E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7F53EF-0133-ADD7-CB15-FA9BCD364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AE9BF-2659-94A9-2583-9EABF35B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DEE12-50F7-55D7-D28E-FF7EC7FC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CC1DD-3C98-7F25-A596-CD11B18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96A02-EB61-01F4-45D5-F68646DA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D6874-3F4B-8427-D7E9-2EFBEE3B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B775D-1487-6C1C-4520-F44B0B7D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32286-D603-81A3-2ADD-99E13233D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CF9D2-3AA6-4E04-A3D6-A78A70D73A2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E0353-80F7-8605-6AEA-B368C857F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C8C84-EA65-9377-3508-4990B5279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1FADF-1F26-4F29-B6CC-7608B507C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0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43A531-85C7-B095-5DD1-08F00DDE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2800"/>
              <a:t>클릭베이트와 논클릭베이트 기사 길이비교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054EC-5BD0-4F99-9D6F-4E396D11A9E1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독립표본 </a:t>
            </a:r>
            <a:r>
              <a:rPr lang="en-US" altLang="ko-KR" sz="2000" dirty="0"/>
              <a:t>t-</a:t>
            </a:r>
            <a:r>
              <a:rPr lang="ko-KR" altLang="en-US" sz="2000" dirty="0"/>
              <a:t>검정 결과 두 그룹의 기사 길이는 유의미한 차이를</a:t>
            </a:r>
            <a:r>
              <a:rPr lang="en-US" altLang="ko-KR" sz="2000" dirty="0"/>
              <a:t> </a:t>
            </a:r>
            <a:r>
              <a:rPr lang="ko-KR" altLang="en-US" sz="2000" dirty="0"/>
              <a:t>보임을 알 수 있다</a:t>
            </a:r>
            <a:r>
              <a:rPr lang="en-US" altLang="ko-KR" sz="2000" dirty="0"/>
              <a:t>.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B14C53-DD7B-0A8A-A180-C6A53B79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92"/>
          <a:stretch/>
        </p:blipFill>
        <p:spPr>
          <a:xfrm>
            <a:off x="6954082" y="774285"/>
            <a:ext cx="4374290" cy="2581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208388-40BF-F140-450A-D1B9BC85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5" r="45890" b="1"/>
          <a:stretch/>
        </p:blipFill>
        <p:spPr>
          <a:xfrm>
            <a:off x="6954077" y="3575074"/>
            <a:ext cx="4374300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4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B93DAB1-F817-EC55-0C8A-B06E98D1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제목에 가장 많이 쓰인 명사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4BB5E87-2674-792C-9140-A06C3D4CB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8635" y="1825625"/>
            <a:ext cx="4320730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9A14CA-1D65-96C2-64A9-808EA5340A41}"/>
              </a:ext>
            </a:extLst>
          </p:cNvPr>
          <p:cNvSpPr txBox="1"/>
          <p:nvPr/>
        </p:nvSpPr>
        <p:spPr>
          <a:xfrm>
            <a:off x="6192456" y="2268638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중 </a:t>
            </a:r>
            <a:r>
              <a:rPr lang="ko-KR" altLang="en-US" dirty="0" err="1"/>
              <a:t>클릭베이트에만</a:t>
            </a:r>
            <a:r>
              <a:rPr lang="ko-KR" altLang="en-US" dirty="0"/>
              <a:t> 쓰인 명사들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기자</a:t>
            </a:r>
            <a:r>
              <a:rPr lang="en-US" altLang="ko-KR" dirty="0"/>
              <a:t>', '</a:t>
            </a:r>
            <a:r>
              <a:rPr lang="ko-KR" altLang="en-US" dirty="0"/>
              <a:t>언론</a:t>
            </a:r>
            <a:r>
              <a:rPr lang="en-US" altLang="ko-KR" dirty="0"/>
              <a:t>', '</a:t>
            </a:r>
            <a:r>
              <a:rPr lang="ko-KR" altLang="en-US" dirty="0"/>
              <a:t>보도</a:t>
            </a:r>
            <a:r>
              <a:rPr lang="en-US" altLang="ko-KR" dirty="0"/>
              <a:t>', '</a:t>
            </a:r>
            <a:r>
              <a:rPr lang="ko-KR" altLang="en-US" dirty="0"/>
              <a:t>논란</a:t>
            </a:r>
            <a:r>
              <a:rPr lang="en-US" altLang="ko-KR" dirty="0"/>
              <a:t>', '</a:t>
            </a:r>
            <a:r>
              <a:rPr lang="ko-KR" altLang="en-US" dirty="0"/>
              <a:t>노조</a:t>
            </a:r>
            <a:r>
              <a:rPr lang="en-US" altLang="ko-KR" dirty="0"/>
              <a:t>', '</a:t>
            </a:r>
            <a:r>
              <a:rPr lang="ko-KR" altLang="en-US" dirty="0"/>
              <a:t>방송</a:t>
            </a:r>
            <a:r>
              <a:rPr lang="en-US" altLang="ko-KR" dirty="0"/>
              <a:t>’, 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사장</a:t>
            </a:r>
            <a:r>
              <a:rPr lang="en-US" altLang="ko-KR" dirty="0"/>
              <a:t>', 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한국</a:t>
            </a:r>
            <a:r>
              <a:rPr lang="en-US" altLang="ko-KR" dirty="0"/>
              <a:t>', '</a:t>
            </a:r>
            <a:r>
              <a:rPr lang="ko-KR" altLang="en-US" dirty="0"/>
              <a:t>정부</a:t>
            </a:r>
            <a:r>
              <a:rPr lang="en-US" altLang="ko-KR" dirty="0"/>
              <a:t>', '</a:t>
            </a:r>
            <a:r>
              <a:rPr lang="ko-KR" altLang="en-US" dirty="0"/>
              <a:t>조선일보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5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C7A46-ED50-CF0D-3A9D-EACA33846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82D8FDD-F538-C3AD-E656-433223D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기사 내용에 가장 많이 쓰인 명사 </a:t>
            </a:r>
            <a:r>
              <a:rPr lang="en-US" altLang="ko-KR" dirty="0"/>
              <a:t>20</a:t>
            </a:r>
            <a:r>
              <a:rPr lang="ko-KR" altLang="en-US" dirty="0"/>
              <a:t>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456CF-2DB9-47C9-C083-C3FB45153B29}"/>
              </a:ext>
            </a:extLst>
          </p:cNvPr>
          <p:cNvSpPr txBox="1"/>
          <p:nvPr/>
        </p:nvSpPr>
        <p:spPr>
          <a:xfrm>
            <a:off x="6192456" y="2268638"/>
            <a:ext cx="3757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 중 </a:t>
            </a:r>
            <a:r>
              <a:rPr lang="ko-KR" altLang="en-US" dirty="0" err="1"/>
              <a:t>클릭베이트에만</a:t>
            </a:r>
            <a:r>
              <a:rPr lang="ko-KR" altLang="en-US" dirty="0"/>
              <a:t> 쓰인 명사들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방송</a:t>
            </a:r>
            <a:r>
              <a:rPr lang="en-US" altLang="ko-KR" dirty="0"/>
              <a:t>', '</a:t>
            </a:r>
            <a:r>
              <a:rPr lang="ko-KR" altLang="en-US" dirty="0"/>
              <a:t>보도</a:t>
            </a:r>
            <a:r>
              <a:rPr lang="en-US" altLang="ko-KR" dirty="0"/>
              <a:t>', '</a:t>
            </a:r>
            <a:r>
              <a:rPr lang="ko-KR" altLang="en-US" dirty="0"/>
              <a:t>기자</a:t>
            </a:r>
            <a:r>
              <a:rPr lang="en-US" altLang="ko-KR" dirty="0"/>
              <a:t>', '</a:t>
            </a:r>
            <a:r>
              <a:rPr lang="ko-KR" altLang="en-US" dirty="0"/>
              <a:t>언론</a:t>
            </a:r>
            <a:r>
              <a:rPr lang="en-US" altLang="ko-KR" dirty="0"/>
              <a:t>', '</a:t>
            </a:r>
            <a:r>
              <a:rPr lang="ko-KR" altLang="en-US" dirty="0"/>
              <a:t>문제</a:t>
            </a:r>
            <a:r>
              <a:rPr lang="en-US" altLang="ko-KR" dirty="0"/>
              <a:t>’, </a:t>
            </a:r>
          </a:p>
          <a:p>
            <a:r>
              <a:rPr lang="en-US" altLang="ko-KR" dirty="0"/>
              <a:t>'</a:t>
            </a:r>
            <a:r>
              <a:rPr lang="ko-KR" altLang="en-US" dirty="0"/>
              <a:t>사회</a:t>
            </a:r>
            <a:r>
              <a:rPr lang="en-US" altLang="ko-KR" dirty="0"/>
              <a:t>', '</a:t>
            </a:r>
            <a:r>
              <a:rPr lang="ko-KR" altLang="en-US" dirty="0"/>
              <a:t>한국</a:t>
            </a:r>
            <a:r>
              <a:rPr lang="en-US" altLang="ko-KR" dirty="0"/>
              <a:t>', '</a:t>
            </a:r>
            <a:r>
              <a:rPr lang="ko-KR" altLang="en-US" dirty="0"/>
              <a:t>주장</a:t>
            </a:r>
            <a:r>
              <a:rPr lang="en-US" altLang="ko-KR" dirty="0"/>
              <a:t>', '</a:t>
            </a:r>
            <a:r>
              <a:rPr lang="ko-KR" altLang="en-US" dirty="0"/>
              <a:t>사건</a:t>
            </a:r>
            <a:r>
              <a:rPr lang="en-US" altLang="ko-KR" dirty="0"/>
              <a:t>'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B633A2-4531-61A0-1E21-159A135D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15656" cy="45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88B746-DDBA-7580-04FE-F1E4064C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명사 워드 클라우드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A57C1-2F3A-D177-7553-2B7262BCC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클릭베이트</a:t>
            </a:r>
            <a:r>
              <a:rPr lang="ko-KR" altLang="en-US" dirty="0"/>
              <a:t> 명사 워드 클라우드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B32B575-C0C1-E8A3-CD36-B4CB476E5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/>
              <a:t>논클릭베이트</a:t>
            </a:r>
            <a:r>
              <a:rPr lang="ko-KR" altLang="en-US" dirty="0"/>
              <a:t> 명사 워드 클라우드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289B5F-B837-2F36-7A5A-98B14136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505076"/>
            <a:ext cx="5153987" cy="2856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E0978B-DBCF-5F8E-B150-ACC62DF8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6"/>
            <a:ext cx="5218177" cy="2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116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클릭베이트와 논클릭베이트 기사 길이비교</vt:lpstr>
      <vt:lpstr>기사 제목에 가장 많이 쓰인 명사 20개</vt:lpstr>
      <vt:lpstr>기사 내용에 가장 많이 쓰인 명사 20개</vt:lpstr>
      <vt:lpstr>명사 워드 클라우드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KaHyung Moon</dc:creator>
  <cp:lastModifiedBy>KaHyung Moon</cp:lastModifiedBy>
  <cp:revision>1</cp:revision>
  <dcterms:created xsi:type="dcterms:W3CDTF">2024-12-10T13:21:34Z</dcterms:created>
  <dcterms:modified xsi:type="dcterms:W3CDTF">2024-12-10T15:36:55Z</dcterms:modified>
</cp:coreProperties>
</file>