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7460E-25FB-7666-FC57-95EB1399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EFCA8-3550-7604-3856-E3D1FED9F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2C2D9-54D2-70B3-B585-08DF949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A121-7E48-0313-E7DA-5D36B1E7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EB448-C12C-E52A-F87C-E5DEEC7B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5C5E2-4185-7295-B8E6-753697DC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BCFD4-71DC-72C3-266D-E13C2C72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19DDC-D6AC-040B-2C6C-FC9B9361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F27E7-748B-B41A-B401-C20A592C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92AEE-B954-AF52-80E7-D5A109E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90641-BBD7-14FF-AA7A-F9EE46414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B98F7-EBB4-F8D5-2657-9D4F42B6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0B68E-2069-46AB-845C-6054EDF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09CD0-FA0E-730C-37F6-508BE878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04978-4BD7-0B55-2D54-80C7CA0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53A2-F5D7-2786-510F-6A4BA580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CC01E-B80F-EEB3-9536-DDF17E0A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D210B-8E20-7C38-A03A-EFA294A9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4BCDD-87C2-EE15-758D-C899ED56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2FADC-D74B-C39F-8ED3-F08D0067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97453-BD25-CBD8-8F2B-CEA92A78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AE741-B289-CCED-6FE7-E6F7FE58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B4055-AA45-D2BA-6C11-18A6DE51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92B33-6082-AB9E-3D75-9B9881F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1B54E-2184-AB20-7775-E4332E61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12BC1-8BD4-A916-596D-2722596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7C611-D8D4-E93B-6619-E02AE0DA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EB227-E68A-C1F9-9237-17633DFB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C1911-65FB-B4BF-F411-98B17833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F1AA8-EC4D-A3ED-AACB-2613839B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7F26E-23C8-372A-EF47-D2DC2091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2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081E-CBBF-6D3C-B5E4-B2FB9D9B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4BFB0-E5D4-844A-E58C-958D407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1C4AD-DD50-1B0C-E28A-55CC3868E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A2B4DB-F366-C43B-D952-51AE3BBC8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1D8C8-7D5B-DE1F-9C09-59C129986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92A92-277D-0E25-F5FE-7F63554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746D1-740B-9F14-53CB-F5D8AE80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5CE56-1EFB-199F-598F-4E769541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1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5203-4F4B-DCC6-D352-BB8E949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262FE-CA55-4A8E-C91C-A904A5B6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9AC7A-D10B-D3ED-41D1-73048759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9EAF-54DC-890E-DF2D-DA4D7A6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19012B-9586-0755-96F2-5CF3CD46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8A2CD-BD92-64CA-CF31-27DA5176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BF147-2B89-CE97-638D-965DC47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7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DF41-3998-9CDA-1C09-FB2D04C0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3632F-CEA4-010F-F1FD-7C1DF710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321DE-20C3-3022-4D17-1D2704EF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4B4CA-9A06-F560-231D-61ACBF85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4697A-C6F5-3A97-2CFC-BE5C2EDB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83B0E-E995-DBDE-A7E9-A6C7B58A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76BEA-2B12-EAE2-FE68-517A9972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92E31-6B1E-28F0-3F95-CA5373A4E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D7765-6A47-A583-EA55-8CB094673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2A2E8-C0FF-E6C7-B773-AD39534F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C1AEC-1A1B-6B9E-1439-7526F8DF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1A899-86B5-9E4E-B48C-F61C7F57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0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BFBD2-5207-66E9-908D-3CE14223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7F1BE-187F-A75F-167B-4CAD3BCF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25178-0E68-0666-0616-C4E667B75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8A1F-8615-40EC-ADBD-58C08014A11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53B64-18D1-879C-1C45-4245B6293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BB588-B482-A266-C7AA-08E5B1BA7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ED3B-C155-4202-920C-6A8B2ED5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D3A47F-B83A-A707-39E5-A1577B3002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ACE97-F5E0-BF9D-4B6F-EF0A38F71D73}"/>
              </a:ext>
            </a:extLst>
          </p:cNvPr>
          <p:cNvSpPr txBox="1"/>
          <p:nvPr/>
        </p:nvSpPr>
        <p:spPr>
          <a:xfrm>
            <a:off x="429208" y="373224"/>
            <a:ext cx="551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타이타닉 생존자 데이터 시각화 보고서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A3817-CB41-79FE-01DE-81DCC176A467}"/>
              </a:ext>
            </a:extLst>
          </p:cNvPr>
          <p:cNvSpPr txBox="1"/>
          <p:nvPr/>
        </p:nvSpPr>
        <p:spPr>
          <a:xfrm>
            <a:off x="622041" y="1208113"/>
            <a:ext cx="551750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예상 독자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(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타이타닉 사건이 최근에 일어난 사건이라고 가정하고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사건 관련 보도 기사 독자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시각화 목적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사실 설명형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시각화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Tool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선정 이유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데이터에 대해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FE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 진행한 후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해당 내용을 바탕으로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시각화를 하기 위해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FE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와 시각화를 한번에 진행할 수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있는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python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선택하였습니다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Plot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선정 이유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연령별로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Survived/</a:t>
            </a:r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Unsurvived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비율을 누적형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bar plot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통해 시각화 함으로써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어떤 연령대가 비교적 생존율이 </a:t>
            </a:r>
            <a:r>
              <a:rPr lang="ko-KR" alt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높은지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한 눈에 살펴보고자 해당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plot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선택하였습니다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6F708F-CED3-ADC5-DF4F-8C810785FE4B}"/>
              </a:ext>
            </a:extLst>
          </p:cNvPr>
          <p:cNvGrpSpPr/>
          <p:nvPr/>
        </p:nvGrpSpPr>
        <p:grpSpPr>
          <a:xfrm>
            <a:off x="6469222" y="1208113"/>
            <a:ext cx="4565781" cy="2822558"/>
            <a:chOff x="6761582" y="2248914"/>
            <a:chExt cx="4565781" cy="282255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2FEFA4F-9EC4-A1CA-4FA3-55A1FB697192}"/>
                </a:ext>
              </a:extLst>
            </p:cNvPr>
            <p:cNvSpPr/>
            <p:nvPr/>
          </p:nvSpPr>
          <p:spPr>
            <a:xfrm>
              <a:off x="6761582" y="2248914"/>
              <a:ext cx="4565781" cy="2822558"/>
            </a:xfrm>
            <a:prstGeom prst="roundRect">
              <a:avLst>
                <a:gd name="adj" fmla="val 10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E89A6D7-CE9C-4D3F-A297-C505EE0AF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328" y="2375790"/>
              <a:ext cx="4004604" cy="256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254FB3-7B2A-35A4-FB10-95060A5F542E}"/>
              </a:ext>
            </a:extLst>
          </p:cNvPr>
          <p:cNvSpPr txBox="1"/>
          <p:nvPr/>
        </p:nvSpPr>
        <p:spPr>
          <a:xfrm>
            <a:off x="6407020" y="4308763"/>
            <a:ext cx="5517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시각화 자료 및 결과에 대한 기술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0~9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세의 어린 연령층만이 유일하게 과반수가 넘는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인원이 살아남았고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나머지 연령은 과반수 넘게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사망하였습니다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30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10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40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20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60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70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 이상 순서대로 높은 생존율을 보였고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따라서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대 이외에는 연령이 낮은 순서대로 생존율이 </a:t>
            </a:r>
            <a:b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높다는 결론을 내긴 어렵습니다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88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배달의민족 주아 OTF</vt:lpstr>
      <vt:lpstr>여기어때 잘난체 OTF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안서연</dc:creator>
  <cp:lastModifiedBy>안서연</cp:lastModifiedBy>
  <cp:revision>2</cp:revision>
  <dcterms:created xsi:type="dcterms:W3CDTF">2023-02-08T11:17:56Z</dcterms:created>
  <dcterms:modified xsi:type="dcterms:W3CDTF">2023-02-08T12:08:12Z</dcterms:modified>
</cp:coreProperties>
</file>